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8" r:id="rId2"/>
    <p:sldId id="371" r:id="rId3"/>
    <p:sldId id="341" r:id="rId4"/>
    <p:sldId id="344" r:id="rId5"/>
    <p:sldId id="372" r:id="rId6"/>
    <p:sldId id="373" r:id="rId7"/>
    <p:sldId id="374" r:id="rId8"/>
    <p:sldId id="369" r:id="rId9"/>
    <p:sldId id="347" r:id="rId10"/>
    <p:sldId id="348" r:id="rId11"/>
    <p:sldId id="354" r:id="rId12"/>
    <p:sldId id="351" r:id="rId13"/>
    <p:sldId id="364" r:id="rId14"/>
    <p:sldId id="375" r:id="rId15"/>
    <p:sldId id="370" r:id="rId16"/>
    <p:sldId id="271" r:id="rId17"/>
  </p:sldIdLst>
  <p:sldSz cx="12192000" cy="6858000"/>
  <p:notesSz cx="6735763" cy="98663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4719303E-3C41-45BC-865B-7D27A39413E5}">
          <p14:sldIdLst>
            <p14:sldId id="278"/>
            <p14:sldId id="371"/>
            <p14:sldId id="341"/>
            <p14:sldId id="344"/>
            <p14:sldId id="372"/>
            <p14:sldId id="373"/>
            <p14:sldId id="374"/>
            <p14:sldId id="369"/>
            <p14:sldId id="347"/>
            <p14:sldId id="348"/>
            <p14:sldId id="354"/>
            <p14:sldId id="351"/>
            <p14:sldId id="364"/>
            <p14:sldId id="375"/>
            <p14:sldId id="370"/>
            <p14:sldId id="27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s Kemper" initials="BK" lastIdx="1" clrIdx="0">
    <p:extLst>
      <p:ext uri="{19B8F6BF-5375-455C-9EA6-DF929625EA0E}">
        <p15:presenceInfo xmlns:p15="http://schemas.microsoft.com/office/powerpoint/2012/main" userId="3b5bbec01500c68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30" autoAdjust="0"/>
    <p:restoredTop sz="94660"/>
  </p:normalViewPr>
  <p:slideViewPr>
    <p:cSldViewPr snapToGrid="0" showGuides="1">
      <p:cViewPr varScale="1">
        <p:scale>
          <a:sx n="111" d="100"/>
          <a:sy n="111" d="100"/>
        </p:scale>
        <p:origin x="666"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t van Urk" userId="805fb88f-73da-434c-9e62-93017bf364f4" providerId="ADAL" clId="{593D1D22-D394-4A22-982B-385464E0DFD5}"/>
    <pc:docChg chg="custSel modSld">
      <pc:chgData name="Bart van Urk" userId="805fb88f-73da-434c-9e62-93017bf364f4" providerId="ADAL" clId="{593D1D22-D394-4A22-982B-385464E0DFD5}" dt="2025-05-20T10:41:17.475" v="20" actId="14100"/>
      <pc:docMkLst>
        <pc:docMk/>
      </pc:docMkLst>
      <pc:sldChg chg="addSp delSp modSp mod">
        <pc:chgData name="Bart van Urk" userId="805fb88f-73da-434c-9e62-93017bf364f4" providerId="ADAL" clId="{593D1D22-D394-4A22-982B-385464E0DFD5}" dt="2025-05-20T10:39:26.820" v="4" actId="1076"/>
        <pc:sldMkLst>
          <pc:docMk/>
          <pc:sldMk cId="4212180885" sldId="347"/>
        </pc:sldMkLst>
        <pc:picChg chg="del">
          <ac:chgData name="Bart van Urk" userId="805fb88f-73da-434c-9e62-93017bf364f4" providerId="ADAL" clId="{593D1D22-D394-4A22-982B-385464E0DFD5}" dt="2025-05-20T10:39:13.289" v="0" actId="478"/>
          <ac:picMkLst>
            <pc:docMk/>
            <pc:sldMk cId="4212180885" sldId="347"/>
            <ac:picMk id="4" creationId="{91CFC7E1-2766-D573-03C9-0703699A56D6}"/>
          </ac:picMkLst>
        </pc:picChg>
        <pc:picChg chg="add mod">
          <ac:chgData name="Bart van Urk" userId="805fb88f-73da-434c-9e62-93017bf364f4" providerId="ADAL" clId="{593D1D22-D394-4A22-982B-385464E0DFD5}" dt="2025-05-20T10:39:26.820" v="4" actId="1076"/>
          <ac:picMkLst>
            <pc:docMk/>
            <pc:sldMk cId="4212180885" sldId="347"/>
            <ac:picMk id="6" creationId="{D462596A-3B3C-C7DE-1698-631D542F6800}"/>
          </ac:picMkLst>
        </pc:picChg>
      </pc:sldChg>
      <pc:sldChg chg="addSp delSp modSp mod">
        <pc:chgData name="Bart van Urk" userId="805fb88f-73da-434c-9e62-93017bf364f4" providerId="ADAL" clId="{593D1D22-D394-4A22-982B-385464E0DFD5}" dt="2025-05-20T10:40:12.618" v="9" actId="1076"/>
        <pc:sldMkLst>
          <pc:docMk/>
          <pc:sldMk cId="4216015202" sldId="348"/>
        </pc:sldMkLst>
        <pc:picChg chg="del">
          <ac:chgData name="Bart van Urk" userId="805fb88f-73da-434c-9e62-93017bf364f4" providerId="ADAL" clId="{593D1D22-D394-4A22-982B-385464E0DFD5}" dt="2025-05-20T10:40:02.386" v="5" actId="478"/>
          <ac:picMkLst>
            <pc:docMk/>
            <pc:sldMk cId="4216015202" sldId="348"/>
            <ac:picMk id="4" creationId="{63CB29ED-1CC5-46DF-14C1-44148C0E7803}"/>
          </ac:picMkLst>
        </pc:picChg>
        <pc:picChg chg="add mod">
          <ac:chgData name="Bart van Urk" userId="805fb88f-73da-434c-9e62-93017bf364f4" providerId="ADAL" clId="{593D1D22-D394-4A22-982B-385464E0DFD5}" dt="2025-05-20T10:40:12.618" v="9" actId="1076"/>
          <ac:picMkLst>
            <pc:docMk/>
            <pc:sldMk cId="4216015202" sldId="348"/>
            <ac:picMk id="6" creationId="{37935D77-60E7-9EDF-1739-64D3F6E014B6}"/>
          </ac:picMkLst>
        </pc:picChg>
      </pc:sldChg>
      <pc:sldChg chg="modSp mod">
        <pc:chgData name="Bart van Urk" userId="805fb88f-73da-434c-9e62-93017bf364f4" providerId="ADAL" clId="{593D1D22-D394-4A22-982B-385464E0DFD5}" dt="2025-05-20T10:40:30.897" v="16" actId="20577"/>
        <pc:sldMkLst>
          <pc:docMk/>
          <pc:sldMk cId="3906693505" sldId="351"/>
        </pc:sldMkLst>
        <pc:spChg chg="mod">
          <ac:chgData name="Bart van Urk" userId="805fb88f-73da-434c-9e62-93017bf364f4" providerId="ADAL" clId="{593D1D22-D394-4A22-982B-385464E0DFD5}" dt="2025-05-20T10:40:30.897" v="16" actId="20577"/>
          <ac:spMkLst>
            <pc:docMk/>
            <pc:sldMk cId="3906693505" sldId="351"/>
            <ac:spMk id="10" creationId="{EA794FA9-E262-A42E-C867-693462DBFFF4}"/>
          </ac:spMkLst>
        </pc:spChg>
      </pc:sldChg>
      <pc:sldChg chg="addSp delSp modSp mod">
        <pc:chgData name="Bart van Urk" userId="805fb88f-73da-434c-9e62-93017bf364f4" providerId="ADAL" clId="{593D1D22-D394-4A22-982B-385464E0DFD5}" dt="2025-05-20T10:41:17.475" v="20" actId="14100"/>
        <pc:sldMkLst>
          <pc:docMk/>
          <pc:sldMk cId="3106907500" sldId="364"/>
        </pc:sldMkLst>
        <pc:picChg chg="add mod">
          <ac:chgData name="Bart van Urk" userId="805fb88f-73da-434c-9e62-93017bf364f4" providerId="ADAL" clId="{593D1D22-D394-4A22-982B-385464E0DFD5}" dt="2025-05-20T10:41:17.475" v="20" actId="14100"/>
          <ac:picMkLst>
            <pc:docMk/>
            <pc:sldMk cId="3106907500" sldId="364"/>
            <ac:picMk id="4" creationId="{93F3605B-A97C-84CE-97F5-35D0BF7CB22C}"/>
          </ac:picMkLst>
        </pc:picChg>
        <pc:picChg chg="del">
          <ac:chgData name="Bart van Urk" userId="805fb88f-73da-434c-9e62-93017bf364f4" providerId="ADAL" clId="{593D1D22-D394-4A22-982B-385464E0DFD5}" dt="2025-05-20T10:41:09.551" v="17" actId="478"/>
          <ac:picMkLst>
            <pc:docMk/>
            <pc:sldMk cId="3106907500" sldId="364"/>
            <ac:picMk id="14" creationId="{AF41AA64-8BCC-369A-BDD8-8FC61F6D19A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21F176CF-49B6-4E34-B421-E3CC7ADB5608}" type="datetimeFigureOut">
              <a:rPr lang="nl-NL" smtClean="0"/>
              <a:t>20-5-2025</a:t>
            </a:fld>
            <a:endParaRPr lang="nl-NL"/>
          </a:p>
        </p:txBody>
      </p:sp>
      <p:sp>
        <p:nvSpPr>
          <p:cNvPr id="4" name="Tijdelijke aanduiding voor dia-afbeelding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6450E396-5D0C-482A-B9B8-665664BE6897}" type="slidenum">
              <a:rPr lang="nl-NL" smtClean="0"/>
              <a:t>‹nr.›</a:t>
            </a:fld>
            <a:endParaRPr lang="nl-NL"/>
          </a:p>
        </p:txBody>
      </p:sp>
    </p:spTree>
    <p:extLst>
      <p:ext uri="{BB962C8B-B14F-4D97-AF65-F5344CB8AC3E}">
        <p14:creationId xmlns:p14="http://schemas.microsoft.com/office/powerpoint/2010/main" val="775829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6525" y="1347788"/>
            <a:ext cx="6469063" cy="3640137"/>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603642F-34D6-4865-AB6D-F043FAE40A8B}" type="slidenum">
              <a:rPr lang="nl-NL" smtClean="0"/>
              <a:t>1</a:t>
            </a:fld>
            <a:endParaRPr lang="nl-NL"/>
          </a:p>
        </p:txBody>
      </p:sp>
    </p:spTree>
    <p:extLst>
      <p:ext uri="{BB962C8B-B14F-4D97-AF65-F5344CB8AC3E}">
        <p14:creationId xmlns:p14="http://schemas.microsoft.com/office/powerpoint/2010/main" val="3618078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6525" y="1347788"/>
            <a:ext cx="6469063" cy="3640137"/>
          </a:xfrm>
        </p:spPr>
      </p:sp>
      <p:sp>
        <p:nvSpPr>
          <p:cNvPr id="3" name="Tijdelijke aanduiding voor notities 2"/>
          <p:cNvSpPr>
            <a:spLocks noGrp="1"/>
          </p:cNvSpPr>
          <p:nvPr>
            <p:ph type="body" idx="1"/>
          </p:nvPr>
        </p:nvSpPr>
        <p:spPr/>
        <p:txBody>
          <a:bodyPr/>
          <a:lstStyle/>
          <a:p>
            <a:pPr marL="240853" indent="-240853">
              <a:buAutoNum type="arabicPeriod"/>
            </a:pPr>
            <a:endParaRPr lang="nl-NL" dirty="0"/>
          </a:p>
        </p:txBody>
      </p:sp>
      <p:sp>
        <p:nvSpPr>
          <p:cNvPr id="4" name="Tijdelijke aanduiding voor dianummer 3"/>
          <p:cNvSpPr>
            <a:spLocks noGrp="1"/>
          </p:cNvSpPr>
          <p:nvPr>
            <p:ph type="sldNum" sz="quarter" idx="10"/>
          </p:nvPr>
        </p:nvSpPr>
        <p:spPr/>
        <p:txBody>
          <a:bodyPr/>
          <a:lstStyle/>
          <a:p>
            <a:fld id="{7603642F-34D6-4865-AB6D-F043FAE40A8B}" type="slidenum">
              <a:rPr lang="nl-NL" smtClean="0"/>
              <a:t>10</a:t>
            </a:fld>
            <a:endParaRPr lang="nl-NL"/>
          </a:p>
        </p:txBody>
      </p:sp>
    </p:spTree>
    <p:extLst>
      <p:ext uri="{BB962C8B-B14F-4D97-AF65-F5344CB8AC3E}">
        <p14:creationId xmlns:p14="http://schemas.microsoft.com/office/powerpoint/2010/main" val="2272934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6525" y="1347788"/>
            <a:ext cx="6469063" cy="3640137"/>
          </a:xfrm>
        </p:spPr>
      </p:sp>
      <p:sp>
        <p:nvSpPr>
          <p:cNvPr id="3" name="Tijdelijke aanduiding voor notities 2"/>
          <p:cNvSpPr>
            <a:spLocks noGrp="1"/>
          </p:cNvSpPr>
          <p:nvPr>
            <p:ph type="body" idx="1"/>
          </p:nvPr>
        </p:nvSpPr>
        <p:spPr/>
        <p:txBody>
          <a:bodyPr/>
          <a:lstStyle/>
          <a:p>
            <a:pPr marL="240853" indent="-240853">
              <a:buAutoNum type="arabicPeriod"/>
            </a:pPr>
            <a:endParaRPr lang="nl-NL" dirty="0"/>
          </a:p>
        </p:txBody>
      </p:sp>
      <p:sp>
        <p:nvSpPr>
          <p:cNvPr id="4" name="Tijdelijke aanduiding voor dianummer 3"/>
          <p:cNvSpPr>
            <a:spLocks noGrp="1"/>
          </p:cNvSpPr>
          <p:nvPr>
            <p:ph type="sldNum" sz="quarter" idx="10"/>
          </p:nvPr>
        </p:nvSpPr>
        <p:spPr/>
        <p:txBody>
          <a:bodyPr/>
          <a:lstStyle/>
          <a:p>
            <a:fld id="{7603642F-34D6-4865-AB6D-F043FAE40A8B}" type="slidenum">
              <a:rPr lang="nl-NL" smtClean="0"/>
              <a:t>11</a:t>
            </a:fld>
            <a:endParaRPr lang="nl-NL"/>
          </a:p>
        </p:txBody>
      </p:sp>
    </p:spTree>
    <p:extLst>
      <p:ext uri="{BB962C8B-B14F-4D97-AF65-F5344CB8AC3E}">
        <p14:creationId xmlns:p14="http://schemas.microsoft.com/office/powerpoint/2010/main" val="2418048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6525" y="1347788"/>
            <a:ext cx="6469063" cy="3640137"/>
          </a:xfrm>
        </p:spPr>
      </p:sp>
      <p:sp>
        <p:nvSpPr>
          <p:cNvPr id="3" name="Tijdelijke aanduiding voor notities 2"/>
          <p:cNvSpPr>
            <a:spLocks noGrp="1"/>
          </p:cNvSpPr>
          <p:nvPr>
            <p:ph type="body" idx="1"/>
          </p:nvPr>
        </p:nvSpPr>
        <p:spPr/>
        <p:txBody>
          <a:bodyPr/>
          <a:lstStyle/>
          <a:p>
            <a:pPr marL="240853" indent="-240853">
              <a:buAutoNum type="arabicPeriod"/>
            </a:pPr>
            <a:endParaRPr lang="nl-NL" dirty="0"/>
          </a:p>
        </p:txBody>
      </p:sp>
      <p:sp>
        <p:nvSpPr>
          <p:cNvPr id="4" name="Tijdelijke aanduiding voor dianummer 3"/>
          <p:cNvSpPr>
            <a:spLocks noGrp="1"/>
          </p:cNvSpPr>
          <p:nvPr>
            <p:ph type="sldNum" sz="quarter" idx="10"/>
          </p:nvPr>
        </p:nvSpPr>
        <p:spPr/>
        <p:txBody>
          <a:bodyPr/>
          <a:lstStyle/>
          <a:p>
            <a:fld id="{7603642F-34D6-4865-AB6D-F043FAE40A8B}" type="slidenum">
              <a:rPr lang="nl-NL" smtClean="0"/>
              <a:t>12</a:t>
            </a:fld>
            <a:endParaRPr lang="nl-NL"/>
          </a:p>
        </p:txBody>
      </p:sp>
    </p:spTree>
    <p:extLst>
      <p:ext uri="{BB962C8B-B14F-4D97-AF65-F5344CB8AC3E}">
        <p14:creationId xmlns:p14="http://schemas.microsoft.com/office/powerpoint/2010/main" val="3645093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6525" y="1347788"/>
            <a:ext cx="6469063" cy="3640137"/>
          </a:xfrm>
        </p:spPr>
      </p:sp>
      <p:sp>
        <p:nvSpPr>
          <p:cNvPr id="3" name="Tijdelijke aanduiding voor notities 2"/>
          <p:cNvSpPr>
            <a:spLocks noGrp="1"/>
          </p:cNvSpPr>
          <p:nvPr>
            <p:ph type="body" idx="1"/>
          </p:nvPr>
        </p:nvSpPr>
        <p:spPr/>
        <p:txBody>
          <a:bodyPr/>
          <a:lstStyle/>
          <a:p>
            <a:pPr marL="240853" indent="-240853">
              <a:buAutoNum type="arabicPeriod"/>
            </a:pPr>
            <a:endParaRPr lang="nl-NL" dirty="0"/>
          </a:p>
        </p:txBody>
      </p:sp>
      <p:sp>
        <p:nvSpPr>
          <p:cNvPr id="4" name="Tijdelijke aanduiding voor dianummer 3"/>
          <p:cNvSpPr>
            <a:spLocks noGrp="1"/>
          </p:cNvSpPr>
          <p:nvPr>
            <p:ph type="sldNum" sz="quarter" idx="10"/>
          </p:nvPr>
        </p:nvSpPr>
        <p:spPr/>
        <p:txBody>
          <a:bodyPr/>
          <a:lstStyle/>
          <a:p>
            <a:fld id="{7603642F-34D6-4865-AB6D-F043FAE40A8B}" type="slidenum">
              <a:rPr lang="nl-NL" smtClean="0"/>
              <a:t>13</a:t>
            </a:fld>
            <a:endParaRPr lang="nl-NL"/>
          </a:p>
        </p:txBody>
      </p:sp>
    </p:spTree>
    <p:extLst>
      <p:ext uri="{BB962C8B-B14F-4D97-AF65-F5344CB8AC3E}">
        <p14:creationId xmlns:p14="http://schemas.microsoft.com/office/powerpoint/2010/main" val="4089978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6525" y="1347788"/>
            <a:ext cx="6469063" cy="3640137"/>
          </a:xfrm>
        </p:spPr>
      </p:sp>
      <p:sp>
        <p:nvSpPr>
          <p:cNvPr id="3" name="Tijdelijke aanduiding voor notities 2"/>
          <p:cNvSpPr>
            <a:spLocks noGrp="1"/>
          </p:cNvSpPr>
          <p:nvPr>
            <p:ph type="body" idx="1"/>
          </p:nvPr>
        </p:nvSpPr>
        <p:spPr/>
        <p:txBody>
          <a:bodyPr/>
          <a:lstStyle/>
          <a:p>
            <a:pPr marL="240853" indent="-240853">
              <a:buAutoNum type="arabicPeriod"/>
            </a:pPr>
            <a:endParaRPr lang="nl-NL" dirty="0"/>
          </a:p>
        </p:txBody>
      </p:sp>
      <p:sp>
        <p:nvSpPr>
          <p:cNvPr id="4" name="Tijdelijke aanduiding voor dianummer 3"/>
          <p:cNvSpPr>
            <a:spLocks noGrp="1"/>
          </p:cNvSpPr>
          <p:nvPr>
            <p:ph type="sldNum" sz="quarter" idx="10"/>
          </p:nvPr>
        </p:nvSpPr>
        <p:spPr/>
        <p:txBody>
          <a:bodyPr/>
          <a:lstStyle/>
          <a:p>
            <a:fld id="{7603642F-34D6-4865-AB6D-F043FAE40A8B}" type="slidenum">
              <a:rPr lang="nl-NL" smtClean="0"/>
              <a:t>14</a:t>
            </a:fld>
            <a:endParaRPr lang="nl-NL"/>
          </a:p>
        </p:txBody>
      </p:sp>
    </p:spTree>
    <p:extLst>
      <p:ext uri="{BB962C8B-B14F-4D97-AF65-F5344CB8AC3E}">
        <p14:creationId xmlns:p14="http://schemas.microsoft.com/office/powerpoint/2010/main" val="2499942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6525" y="1347788"/>
            <a:ext cx="6469063" cy="3640137"/>
          </a:xfrm>
        </p:spPr>
      </p:sp>
      <p:sp>
        <p:nvSpPr>
          <p:cNvPr id="3" name="Tijdelijke aanduiding voor notities 2"/>
          <p:cNvSpPr>
            <a:spLocks noGrp="1"/>
          </p:cNvSpPr>
          <p:nvPr>
            <p:ph type="body" idx="1"/>
          </p:nvPr>
        </p:nvSpPr>
        <p:spPr/>
        <p:txBody>
          <a:bodyPr/>
          <a:lstStyle/>
          <a:p>
            <a:pPr marL="240853" indent="-240853">
              <a:buAutoNum type="arabicPeriod"/>
            </a:pPr>
            <a:endParaRPr lang="nl-NL" dirty="0"/>
          </a:p>
        </p:txBody>
      </p:sp>
      <p:sp>
        <p:nvSpPr>
          <p:cNvPr id="4" name="Tijdelijke aanduiding voor dianummer 3"/>
          <p:cNvSpPr>
            <a:spLocks noGrp="1"/>
          </p:cNvSpPr>
          <p:nvPr>
            <p:ph type="sldNum" sz="quarter" idx="10"/>
          </p:nvPr>
        </p:nvSpPr>
        <p:spPr/>
        <p:txBody>
          <a:bodyPr/>
          <a:lstStyle/>
          <a:p>
            <a:fld id="{7603642F-34D6-4865-AB6D-F043FAE40A8B}" type="slidenum">
              <a:rPr lang="nl-NL" smtClean="0"/>
              <a:t>15</a:t>
            </a:fld>
            <a:endParaRPr lang="nl-NL"/>
          </a:p>
        </p:txBody>
      </p:sp>
    </p:spTree>
    <p:extLst>
      <p:ext uri="{BB962C8B-B14F-4D97-AF65-F5344CB8AC3E}">
        <p14:creationId xmlns:p14="http://schemas.microsoft.com/office/powerpoint/2010/main" val="23015766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6525" y="1347788"/>
            <a:ext cx="6469063" cy="3640137"/>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603642F-34D6-4865-AB6D-F043FAE40A8B}" type="slidenum">
              <a:rPr lang="nl-NL" smtClean="0"/>
              <a:t>16</a:t>
            </a:fld>
            <a:endParaRPr lang="nl-NL"/>
          </a:p>
        </p:txBody>
      </p:sp>
    </p:spTree>
    <p:extLst>
      <p:ext uri="{BB962C8B-B14F-4D97-AF65-F5344CB8AC3E}">
        <p14:creationId xmlns:p14="http://schemas.microsoft.com/office/powerpoint/2010/main" val="1694399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6525" y="1347788"/>
            <a:ext cx="6469063" cy="3640137"/>
          </a:xfrm>
        </p:spPr>
      </p:sp>
      <p:sp>
        <p:nvSpPr>
          <p:cNvPr id="3" name="Tijdelijke aanduiding voor notities 2"/>
          <p:cNvSpPr>
            <a:spLocks noGrp="1"/>
          </p:cNvSpPr>
          <p:nvPr>
            <p:ph type="body" idx="1"/>
          </p:nvPr>
        </p:nvSpPr>
        <p:spPr/>
        <p:txBody>
          <a:bodyPr/>
          <a:lstStyle/>
          <a:p>
            <a:pPr marL="240853" indent="-240853">
              <a:buAutoNum type="arabicPeriod"/>
            </a:pPr>
            <a:endParaRPr lang="nl-NL" dirty="0"/>
          </a:p>
        </p:txBody>
      </p:sp>
      <p:sp>
        <p:nvSpPr>
          <p:cNvPr id="4" name="Tijdelijke aanduiding voor dianummer 3"/>
          <p:cNvSpPr>
            <a:spLocks noGrp="1"/>
          </p:cNvSpPr>
          <p:nvPr>
            <p:ph type="sldNum" sz="quarter" idx="10"/>
          </p:nvPr>
        </p:nvSpPr>
        <p:spPr/>
        <p:txBody>
          <a:bodyPr/>
          <a:lstStyle/>
          <a:p>
            <a:fld id="{7603642F-34D6-4865-AB6D-F043FAE40A8B}" type="slidenum">
              <a:rPr lang="nl-NL" smtClean="0"/>
              <a:t>2</a:t>
            </a:fld>
            <a:endParaRPr lang="nl-NL"/>
          </a:p>
        </p:txBody>
      </p:sp>
    </p:spTree>
    <p:extLst>
      <p:ext uri="{BB962C8B-B14F-4D97-AF65-F5344CB8AC3E}">
        <p14:creationId xmlns:p14="http://schemas.microsoft.com/office/powerpoint/2010/main" val="821590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6525" y="1347788"/>
            <a:ext cx="6469063" cy="3640137"/>
          </a:xfrm>
        </p:spPr>
      </p:sp>
      <p:sp>
        <p:nvSpPr>
          <p:cNvPr id="3" name="Tijdelijke aanduiding voor notities 2"/>
          <p:cNvSpPr>
            <a:spLocks noGrp="1"/>
          </p:cNvSpPr>
          <p:nvPr>
            <p:ph type="body" idx="1"/>
          </p:nvPr>
        </p:nvSpPr>
        <p:spPr/>
        <p:txBody>
          <a:bodyPr/>
          <a:lstStyle/>
          <a:p>
            <a:pPr marL="240853" indent="-240853">
              <a:buAutoNum type="arabicPeriod"/>
            </a:pPr>
            <a:endParaRPr lang="nl-NL" dirty="0"/>
          </a:p>
        </p:txBody>
      </p:sp>
      <p:sp>
        <p:nvSpPr>
          <p:cNvPr id="4" name="Tijdelijke aanduiding voor dianummer 3"/>
          <p:cNvSpPr>
            <a:spLocks noGrp="1"/>
          </p:cNvSpPr>
          <p:nvPr>
            <p:ph type="sldNum" sz="quarter" idx="10"/>
          </p:nvPr>
        </p:nvSpPr>
        <p:spPr/>
        <p:txBody>
          <a:bodyPr/>
          <a:lstStyle/>
          <a:p>
            <a:fld id="{7603642F-34D6-4865-AB6D-F043FAE40A8B}" type="slidenum">
              <a:rPr lang="nl-NL" smtClean="0"/>
              <a:t>3</a:t>
            </a:fld>
            <a:endParaRPr lang="nl-NL"/>
          </a:p>
        </p:txBody>
      </p:sp>
    </p:spTree>
    <p:extLst>
      <p:ext uri="{BB962C8B-B14F-4D97-AF65-F5344CB8AC3E}">
        <p14:creationId xmlns:p14="http://schemas.microsoft.com/office/powerpoint/2010/main" val="2499942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6525" y="1347788"/>
            <a:ext cx="6469063" cy="3640137"/>
          </a:xfrm>
        </p:spPr>
      </p:sp>
      <p:sp>
        <p:nvSpPr>
          <p:cNvPr id="3" name="Tijdelijke aanduiding voor notities 2"/>
          <p:cNvSpPr>
            <a:spLocks noGrp="1"/>
          </p:cNvSpPr>
          <p:nvPr>
            <p:ph type="body" idx="1"/>
          </p:nvPr>
        </p:nvSpPr>
        <p:spPr/>
        <p:txBody>
          <a:bodyPr/>
          <a:lstStyle/>
          <a:p>
            <a:pPr marL="240853" indent="-240853">
              <a:buAutoNum type="arabicPeriod"/>
            </a:pPr>
            <a:endParaRPr lang="nl-NL" dirty="0"/>
          </a:p>
        </p:txBody>
      </p:sp>
      <p:sp>
        <p:nvSpPr>
          <p:cNvPr id="4" name="Tijdelijke aanduiding voor dianummer 3"/>
          <p:cNvSpPr>
            <a:spLocks noGrp="1"/>
          </p:cNvSpPr>
          <p:nvPr>
            <p:ph type="sldNum" sz="quarter" idx="10"/>
          </p:nvPr>
        </p:nvSpPr>
        <p:spPr/>
        <p:txBody>
          <a:bodyPr/>
          <a:lstStyle/>
          <a:p>
            <a:fld id="{7603642F-34D6-4865-AB6D-F043FAE40A8B}" type="slidenum">
              <a:rPr lang="nl-NL" smtClean="0"/>
              <a:t>4</a:t>
            </a:fld>
            <a:endParaRPr lang="nl-NL"/>
          </a:p>
        </p:txBody>
      </p:sp>
    </p:spTree>
    <p:extLst>
      <p:ext uri="{BB962C8B-B14F-4D97-AF65-F5344CB8AC3E}">
        <p14:creationId xmlns:p14="http://schemas.microsoft.com/office/powerpoint/2010/main" val="3367184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6525" y="1347788"/>
            <a:ext cx="6469063" cy="3640137"/>
          </a:xfrm>
        </p:spPr>
      </p:sp>
      <p:sp>
        <p:nvSpPr>
          <p:cNvPr id="3" name="Tijdelijke aanduiding voor notities 2"/>
          <p:cNvSpPr>
            <a:spLocks noGrp="1"/>
          </p:cNvSpPr>
          <p:nvPr>
            <p:ph type="body" idx="1"/>
          </p:nvPr>
        </p:nvSpPr>
        <p:spPr/>
        <p:txBody>
          <a:bodyPr/>
          <a:lstStyle/>
          <a:p>
            <a:pPr marL="240853" indent="-240853">
              <a:buAutoNum type="arabicPeriod"/>
            </a:pPr>
            <a:endParaRPr lang="nl-NL" dirty="0"/>
          </a:p>
        </p:txBody>
      </p:sp>
      <p:sp>
        <p:nvSpPr>
          <p:cNvPr id="4" name="Tijdelijke aanduiding voor dianummer 3"/>
          <p:cNvSpPr>
            <a:spLocks noGrp="1"/>
          </p:cNvSpPr>
          <p:nvPr>
            <p:ph type="sldNum" sz="quarter" idx="10"/>
          </p:nvPr>
        </p:nvSpPr>
        <p:spPr/>
        <p:txBody>
          <a:bodyPr/>
          <a:lstStyle/>
          <a:p>
            <a:fld id="{7603642F-34D6-4865-AB6D-F043FAE40A8B}" type="slidenum">
              <a:rPr lang="nl-NL" smtClean="0"/>
              <a:t>5</a:t>
            </a:fld>
            <a:endParaRPr lang="nl-NL"/>
          </a:p>
        </p:txBody>
      </p:sp>
    </p:spTree>
    <p:extLst>
      <p:ext uri="{BB962C8B-B14F-4D97-AF65-F5344CB8AC3E}">
        <p14:creationId xmlns:p14="http://schemas.microsoft.com/office/powerpoint/2010/main" val="3459656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6525" y="1347788"/>
            <a:ext cx="6469063" cy="3640137"/>
          </a:xfrm>
        </p:spPr>
      </p:sp>
      <p:sp>
        <p:nvSpPr>
          <p:cNvPr id="3" name="Tijdelijke aanduiding voor notities 2"/>
          <p:cNvSpPr>
            <a:spLocks noGrp="1"/>
          </p:cNvSpPr>
          <p:nvPr>
            <p:ph type="body" idx="1"/>
          </p:nvPr>
        </p:nvSpPr>
        <p:spPr/>
        <p:txBody>
          <a:bodyPr/>
          <a:lstStyle/>
          <a:p>
            <a:pPr marL="240853" indent="-240853">
              <a:buAutoNum type="arabicPeriod"/>
            </a:pPr>
            <a:endParaRPr lang="nl-NL" dirty="0"/>
          </a:p>
        </p:txBody>
      </p:sp>
      <p:sp>
        <p:nvSpPr>
          <p:cNvPr id="4" name="Tijdelijke aanduiding voor dianummer 3"/>
          <p:cNvSpPr>
            <a:spLocks noGrp="1"/>
          </p:cNvSpPr>
          <p:nvPr>
            <p:ph type="sldNum" sz="quarter" idx="10"/>
          </p:nvPr>
        </p:nvSpPr>
        <p:spPr/>
        <p:txBody>
          <a:bodyPr/>
          <a:lstStyle/>
          <a:p>
            <a:fld id="{7603642F-34D6-4865-AB6D-F043FAE40A8B}" type="slidenum">
              <a:rPr lang="nl-NL" smtClean="0"/>
              <a:t>6</a:t>
            </a:fld>
            <a:endParaRPr lang="nl-NL"/>
          </a:p>
        </p:txBody>
      </p:sp>
    </p:spTree>
    <p:extLst>
      <p:ext uri="{BB962C8B-B14F-4D97-AF65-F5344CB8AC3E}">
        <p14:creationId xmlns:p14="http://schemas.microsoft.com/office/powerpoint/2010/main" val="1850034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6525" y="1347788"/>
            <a:ext cx="6469063" cy="3640137"/>
          </a:xfrm>
        </p:spPr>
      </p:sp>
      <p:sp>
        <p:nvSpPr>
          <p:cNvPr id="3" name="Tijdelijke aanduiding voor notities 2"/>
          <p:cNvSpPr>
            <a:spLocks noGrp="1"/>
          </p:cNvSpPr>
          <p:nvPr>
            <p:ph type="body" idx="1"/>
          </p:nvPr>
        </p:nvSpPr>
        <p:spPr/>
        <p:txBody>
          <a:bodyPr/>
          <a:lstStyle/>
          <a:p>
            <a:pPr marL="240853" indent="-240853">
              <a:buAutoNum type="arabicPeriod"/>
            </a:pPr>
            <a:endParaRPr lang="nl-NL" dirty="0"/>
          </a:p>
        </p:txBody>
      </p:sp>
      <p:sp>
        <p:nvSpPr>
          <p:cNvPr id="4" name="Tijdelijke aanduiding voor dianummer 3"/>
          <p:cNvSpPr>
            <a:spLocks noGrp="1"/>
          </p:cNvSpPr>
          <p:nvPr>
            <p:ph type="sldNum" sz="quarter" idx="10"/>
          </p:nvPr>
        </p:nvSpPr>
        <p:spPr/>
        <p:txBody>
          <a:bodyPr/>
          <a:lstStyle/>
          <a:p>
            <a:fld id="{7603642F-34D6-4865-AB6D-F043FAE40A8B}" type="slidenum">
              <a:rPr lang="nl-NL" smtClean="0"/>
              <a:t>7</a:t>
            </a:fld>
            <a:endParaRPr lang="nl-NL"/>
          </a:p>
        </p:txBody>
      </p:sp>
    </p:spTree>
    <p:extLst>
      <p:ext uri="{BB962C8B-B14F-4D97-AF65-F5344CB8AC3E}">
        <p14:creationId xmlns:p14="http://schemas.microsoft.com/office/powerpoint/2010/main" val="3320075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6525" y="1347788"/>
            <a:ext cx="6469063" cy="3640137"/>
          </a:xfrm>
        </p:spPr>
      </p:sp>
      <p:sp>
        <p:nvSpPr>
          <p:cNvPr id="3" name="Tijdelijke aanduiding voor notities 2"/>
          <p:cNvSpPr>
            <a:spLocks noGrp="1"/>
          </p:cNvSpPr>
          <p:nvPr>
            <p:ph type="body" idx="1"/>
          </p:nvPr>
        </p:nvSpPr>
        <p:spPr/>
        <p:txBody>
          <a:bodyPr/>
          <a:lstStyle/>
          <a:p>
            <a:pPr marL="240853" indent="-240853">
              <a:buAutoNum type="arabicPeriod"/>
            </a:pPr>
            <a:endParaRPr lang="nl-NL" dirty="0"/>
          </a:p>
        </p:txBody>
      </p:sp>
      <p:sp>
        <p:nvSpPr>
          <p:cNvPr id="4" name="Tijdelijke aanduiding voor dianummer 3"/>
          <p:cNvSpPr>
            <a:spLocks noGrp="1"/>
          </p:cNvSpPr>
          <p:nvPr>
            <p:ph type="sldNum" sz="quarter" idx="10"/>
          </p:nvPr>
        </p:nvSpPr>
        <p:spPr/>
        <p:txBody>
          <a:bodyPr/>
          <a:lstStyle/>
          <a:p>
            <a:fld id="{7603642F-34D6-4865-AB6D-F043FAE40A8B}" type="slidenum">
              <a:rPr lang="nl-NL" smtClean="0"/>
              <a:t>8</a:t>
            </a:fld>
            <a:endParaRPr lang="nl-NL"/>
          </a:p>
        </p:txBody>
      </p:sp>
    </p:spTree>
    <p:extLst>
      <p:ext uri="{BB962C8B-B14F-4D97-AF65-F5344CB8AC3E}">
        <p14:creationId xmlns:p14="http://schemas.microsoft.com/office/powerpoint/2010/main" val="2339080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6525" y="1347788"/>
            <a:ext cx="6469063" cy="3640137"/>
          </a:xfrm>
        </p:spPr>
      </p:sp>
      <p:sp>
        <p:nvSpPr>
          <p:cNvPr id="3" name="Tijdelijke aanduiding voor notities 2"/>
          <p:cNvSpPr>
            <a:spLocks noGrp="1"/>
          </p:cNvSpPr>
          <p:nvPr>
            <p:ph type="body" idx="1"/>
          </p:nvPr>
        </p:nvSpPr>
        <p:spPr/>
        <p:txBody>
          <a:bodyPr/>
          <a:lstStyle/>
          <a:p>
            <a:pPr marL="240853" indent="-240853">
              <a:buAutoNum type="arabicPeriod"/>
            </a:pPr>
            <a:endParaRPr lang="nl-NL" dirty="0"/>
          </a:p>
        </p:txBody>
      </p:sp>
      <p:sp>
        <p:nvSpPr>
          <p:cNvPr id="4" name="Tijdelijke aanduiding voor dianummer 3"/>
          <p:cNvSpPr>
            <a:spLocks noGrp="1"/>
          </p:cNvSpPr>
          <p:nvPr>
            <p:ph type="sldNum" sz="quarter" idx="10"/>
          </p:nvPr>
        </p:nvSpPr>
        <p:spPr/>
        <p:txBody>
          <a:bodyPr/>
          <a:lstStyle/>
          <a:p>
            <a:fld id="{7603642F-34D6-4865-AB6D-F043FAE40A8B}" type="slidenum">
              <a:rPr lang="nl-NL" smtClean="0"/>
              <a:t>9</a:t>
            </a:fld>
            <a:endParaRPr lang="nl-NL"/>
          </a:p>
        </p:txBody>
      </p:sp>
    </p:spTree>
    <p:extLst>
      <p:ext uri="{BB962C8B-B14F-4D97-AF65-F5344CB8AC3E}">
        <p14:creationId xmlns:p14="http://schemas.microsoft.com/office/powerpoint/2010/main" val="777734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7E5CA6-52DA-4732-AD3B-D939CC72A3B1}"/>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34CFFB7D-3EF7-4D4E-9F66-C41E0C3229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3FC7AC4C-8438-40BF-9ED3-09A22D8F133F}"/>
              </a:ext>
            </a:extLst>
          </p:cNvPr>
          <p:cNvSpPr>
            <a:spLocks noGrp="1"/>
          </p:cNvSpPr>
          <p:nvPr>
            <p:ph type="dt" sz="half" idx="10"/>
          </p:nvPr>
        </p:nvSpPr>
        <p:spPr/>
        <p:txBody>
          <a:bodyPr/>
          <a:lstStyle/>
          <a:p>
            <a:fld id="{3FF6B70E-C972-4DD6-B8EB-F8E49690F4F5}" type="datetimeFigureOut">
              <a:rPr lang="nl-NL" smtClean="0"/>
              <a:t>20-5-2025</a:t>
            </a:fld>
            <a:endParaRPr lang="nl-NL"/>
          </a:p>
        </p:txBody>
      </p:sp>
      <p:sp>
        <p:nvSpPr>
          <p:cNvPr id="5" name="Tijdelijke aanduiding voor voettekst 4">
            <a:extLst>
              <a:ext uri="{FF2B5EF4-FFF2-40B4-BE49-F238E27FC236}">
                <a16:creationId xmlns:a16="http://schemas.microsoft.com/office/drawing/2014/main" id="{55FE2EEE-035C-4663-B35D-AB4A7E6FB31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D21B1F8-FACC-4F82-BD76-D7D232395AA8}"/>
              </a:ext>
            </a:extLst>
          </p:cNvPr>
          <p:cNvSpPr>
            <a:spLocks noGrp="1"/>
          </p:cNvSpPr>
          <p:nvPr>
            <p:ph type="sldNum" sz="quarter" idx="12"/>
          </p:nvPr>
        </p:nvSpPr>
        <p:spPr/>
        <p:txBody>
          <a:bodyPr/>
          <a:lstStyle/>
          <a:p>
            <a:fld id="{174E7CB1-6F01-400C-BC22-BDB58C4FAFBB}" type="slidenum">
              <a:rPr lang="nl-NL" smtClean="0"/>
              <a:t>‹nr.›</a:t>
            </a:fld>
            <a:endParaRPr lang="nl-NL"/>
          </a:p>
        </p:txBody>
      </p:sp>
    </p:spTree>
    <p:extLst>
      <p:ext uri="{BB962C8B-B14F-4D97-AF65-F5344CB8AC3E}">
        <p14:creationId xmlns:p14="http://schemas.microsoft.com/office/powerpoint/2010/main" val="2490275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B1C140-8ADD-4900-903D-9936AB79C18C}"/>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FCBE8B54-6CF2-411C-A180-538D01F1DECC}"/>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9BCA527-2B1E-4A8E-86E1-92861ECAA1EA}"/>
              </a:ext>
            </a:extLst>
          </p:cNvPr>
          <p:cNvSpPr>
            <a:spLocks noGrp="1"/>
          </p:cNvSpPr>
          <p:nvPr>
            <p:ph type="dt" sz="half" idx="10"/>
          </p:nvPr>
        </p:nvSpPr>
        <p:spPr/>
        <p:txBody>
          <a:bodyPr/>
          <a:lstStyle/>
          <a:p>
            <a:fld id="{3FF6B70E-C972-4DD6-B8EB-F8E49690F4F5}" type="datetimeFigureOut">
              <a:rPr lang="nl-NL" smtClean="0"/>
              <a:t>20-5-2025</a:t>
            </a:fld>
            <a:endParaRPr lang="nl-NL"/>
          </a:p>
        </p:txBody>
      </p:sp>
      <p:sp>
        <p:nvSpPr>
          <p:cNvPr id="5" name="Tijdelijke aanduiding voor voettekst 4">
            <a:extLst>
              <a:ext uri="{FF2B5EF4-FFF2-40B4-BE49-F238E27FC236}">
                <a16:creationId xmlns:a16="http://schemas.microsoft.com/office/drawing/2014/main" id="{DECE2189-FB7E-4CBA-B69C-377AE2427A8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A6FB8DC-6467-4F4B-A1F3-D15F152612A6}"/>
              </a:ext>
            </a:extLst>
          </p:cNvPr>
          <p:cNvSpPr>
            <a:spLocks noGrp="1"/>
          </p:cNvSpPr>
          <p:nvPr>
            <p:ph type="sldNum" sz="quarter" idx="12"/>
          </p:nvPr>
        </p:nvSpPr>
        <p:spPr/>
        <p:txBody>
          <a:bodyPr/>
          <a:lstStyle/>
          <a:p>
            <a:fld id="{174E7CB1-6F01-400C-BC22-BDB58C4FAFBB}" type="slidenum">
              <a:rPr lang="nl-NL" smtClean="0"/>
              <a:t>‹nr.›</a:t>
            </a:fld>
            <a:endParaRPr lang="nl-NL"/>
          </a:p>
        </p:txBody>
      </p:sp>
    </p:spTree>
    <p:extLst>
      <p:ext uri="{BB962C8B-B14F-4D97-AF65-F5344CB8AC3E}">
        <p14:creationId xmlns:p14="http://schemas.microsoft.com/office/powerpoint/2010/main" val="3017326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A019232E-818B-43E3-9EE7-F529B4D78991}"/>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16FFA277-A0E6-4A12-8D73-A9D9CD0AE478}"/>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FA601CC-9407-4A40-85D2-AC3FDC14FF8D}"/>
              </a:ext>
            </a:extLst>
          </p:cNvPr>
          <p:cNvSpPr>
            <a:spLocks noGrp="1"/>
          </p:cNvSpPr>
          <p:nvPr>
            <p:ph type="dt" sz="half" idx="10"/>
          </p:nvPr>
        </p:nvSpPr>
        <p:spPr/>
        <p:txBody>
          <a:bodyPr/>
          <a:lstStyle/>
          <a:p>
            <a:fld id="{3FF6B70E-C972-4DD6-B8EB-F8E49690F4F5}" type="datetimeFigureOut">
              <a:rPr lang="nl-NL" smtClean="0"/>
              <a:t>20-5-2025</a:t>
            </a:fld>
            <a:endParaRPr lang="nl-NL"/>
          </a:p>
        </p:txBody>
      </p:sp>
      <p:sp>
        <p:nvSpPr>
          <p:cNvPr id="5" name="Tijdelijke aanduiding voor voettekst 4">
            <a:extLst>
              <a:ext uri="{FF2B5EF4-FFF2-40B4-BE49-F238E27FC236}">
                <a16:creationId xmlns:a16="http://schemas.microsoft.com/office/drawing/2014/main" id="{180014D6-023B-48DD-9109-7DFFDB6CBA1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3315822-5EA2-44DD-A21A-60A02D999D63}"/>
              </a:ext>
            </a:extLst>
          </p:cNvPr>
          <p:cNvSpPr>
            <a:spLocks noGrp="1"/>
          </p:cNvSpPr>
          <p:nvPr>
            <p:ph type="sldNum" sz="quarter" idx="12"/>
          </p:nvPr>
        </p:nvSpPr>
        <p:spPr/>
        <p:txBody>
          <a:bodyPr/>
          <a:lstStyle/>
          <a:p>
            <a:fld id="{174E7CB1-6F01-400C-BC22-BDB58C4FAFBB}" type="slidenum">
              <a:rPr lang="nl-NL" smtClean="0"/>
              <a:t>‹nr.›</a:t>
            </a:fld>
            <a:endParaRPr lang="nl-NL"/>
          </a:p>
        </p:txBody>
      </p:sp>
    </p:spTree>
    <p:extLst>
      <p:ext uri="{BB962C8B-B14F-4D97-AF65-F5344CB8AC3E}">
        <p14:creationId xmlns:p14="http://schemas.microsoft.com/office/powerpoint/2010/main" val="267826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4DD740-67C0-4191-B652-BF072816502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D07724A-CC71-4349-8158-CDE69EB89A2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CC0C2EC-9C63-402D-907B-FA47B7198B05}"/>
              </a:ext>
            </a:extLst>
          </p:cNvPr>
          <p:cNvSpPr>
            <a:spLocks noGrp="1"/>
          </p:cNvSpPr>
          <p:nvPr>
            <p:ph type="dt" sz="half" idx="10"/>
          </p:nvPr>
        </p:nvSpPr>
        <p:spPr/>
        <p:txBody>
          <a:bodyPr/>
          <a:lstStyle/>
          <a:p>
            <a:fld id="{3FF6B70E-C972-4DD6-B8EB-F8E49690F4F5}" type="datetimeFigureOut">
              <a:rPr lang="nl-NL" smtClean="0"/>
              <a:t>20-5-2025</a:t>
            </a:fld>
            <a:endParaRPr lang="nl-NL"/>
          </a:p>
        </p:txBody>
      </p:sp>
      <p:sp>
        <p:nvSpPr>
          <p:cNvPr id="5" name="Tijdelijke aanduiding voor voettekst 4">
            <a:extLst>
              <a:ext uri="{FF2B5EF4-FFF2-40B4-BE49-F238E27FC236}">
                <a16:creationId xmlns:a16="http://schemas.microsoft.com/office/drawing/2014/main" id="{5E58C7D0-A353-47EB-A776-6767AD615BF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417EBD6-DA6A-41EC-9C51-3BB04CAD1DF3}"/>
              </a:ext>
            </a:extLst>
          </p:cNvPr>
          <p:cNvSpPr>
            <a:spLocks noGrp="1"/>
          </p:cNvSpPr>
          <p:nvPr>
            <p:ph type="sldNum" sz="quarter" idx="12"/>
          </p:nvPr>
        </p:nvSpPr>
        <p:spPr/>
        <p:txBody>
          <a:bodyPr/>
          <a:lstStyle/>
          <a:p>
            <a:fld id="{174E7CB1-6F01-400C-BC22-BDB58C4FAFBB}" type="slidenum">
              <a:rPr lang="nl-NL" smtClean="0"/>
              <a:t>‹nr.›</a:t>
            </a:fld>
            <a:endParaRPr lang="nl-NL"/>
          </a:p>
        </p:txBody>
      </p:sp>
    </p:spTree>
    <p:extLst>
      <p:ext uri="{BB962C8B-B14F-4D97-AF65-F5344CB8AC3E}">
        <p14:creationId xmlns:p14="http://schemas.microsoft.com/office/powerpoint/2010/main" val="3227674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93DCFC-9AA4-4B34-A53B-C68DDE2DA7A2}"/>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163A25F3-FB5A-4782-833E-037AE9C274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9D64C012-29E6-4D5F-B5BD-D8236D533559}"/>
              </a:ext>
            </a:extLst>
          </p:cNvPr>
          <p:cNvSpPr>
            <a:spLocks noGrp="1"/>
          </p:cNvSpPr>
          <p:nvPr>
            <p:ph type="dt" sz="half" idx="10"/>
          </p:nvPr>
        </p:nvSpPr>
        <p:spPr/>
        <p:txBody>
          <a:bodyPr/>
          <a:lstStyle/>
          <a:p>
            <a:fld id="{3FF6B70E-C972-4DD6-B8EB-F8E49690F4F5}" type="datetimeFigureOut">
              <a:rPr lang="nl-NL" smtClean="0"/>
              <a:t>20-5-2025</a:t>
            </a:fld>
            <a:endParaRPr lang="nl-NL"/>
          </a:p>
        </p:txBody>
      </p:sp>
      <p:sp>
        <p:nvSpPr>
          <p:cNvPr id="5" name="Tijdelijke aanduiding voor voettekst 4">
            <a:extLst>
              <a:ext uri="{FF2B5EF4-FFF2-40B4-BE49-F238E27FC236}">
                <a16:creationId xmlns:a16="http://schemas.microsoft.com/office/drawing/2014/main" id="{4423F676-4CE4-4603-A2A1-434E6D7A1F9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EBCFD38-F22C-4538-AFF7-300E227F501C}"/>
              </a:ext>
            </a:extLst>
          </p:cNvPr>
          <p:cNvSpPr>
            <a:spLocks noGrp="1"/>
          </p:cNvSpPr>
          <p:nvPr>
            <p:ph type="sldNum" sz="quarter" idx="12"/>
          </p:nvPr>
        </p:nvSpPr>
        <p:spPr/>
        <p:txBody>
          <a:bodyPr/>
          <a:lstStyle/>
          <a:p>
            <a:fld id="{174E7CB1-6F01-400C-BC22-BDB58C4FAFBB}" type="slidenum">
              <a:rPr lang="nl-NL" smtClean="0"/>
              <a:t>‹nr.›</a:t>
            </a:fld>
            <a:endParaRPr lang="nl-NL"/>
          </a:p>
        </p:txBody>
      </p:sp>
    </p:spTree>
    <p:extLst>
      <p:ext uri="{BB962C8B-B14F-4D97-AF65-F5344CB8AC3E}">
        <p14:creationId xmlns:p14="http://schemas.microsoft.com/office/powerpoint/2010/main" val="1738598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3C7D3B-331B-44BF-9E76-EFC93DC8867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E63FB07-6256-414C-85D9-B25A0E473BA2}"/>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C383B40B-2E7A-42FC-AC22-0E95B0F81EAE}"/>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7FB996A2-CE21-4551-81A2-FC5662E28F92}"/>
              </a:ext>
            </a:extLst>
          </p:cNvPr>
          <p:cNvSpPr>
            <a:spLocks noGrp="1"/>
          </p:cNvSpPr>
          <p:nvPr>
            <p:ph type="dt" sz="half" idx="10"/>
          </p:nvPr>
        </p:nvSpPr>
        <p:spPr/>
        <p:txBody>
          <a:bodyPr/>
          <a:lstStyle/>
          <a:p>
            <a:fld id="{3FF6B70E-C972-4DD6-B8EB-F8E49690F4F5}" type="datetimeFigureOut">
              <a:rPr lang="nl-NL" smtClean="0"/>
              <a:t>20-5-2025</a:t>
            </a:fld>
            <a:endParaRPr lang="nl-NL"/>
          </a:p>
        </p:txBody>
      </p:sp>
      <p:sp>
        <p:nvSpPr>
          <p:cNvPr id="6" name="Tijdelijke aanduiding voor voettekst 5">
            <a:extLst>
              <a:ext uri="{FF2B5EF4-FFF2-40B4-BE49-F238E27FC236}">
                <a16:creationId xmlns:a16="http://schemas.microsoft.com/office/drawing/2014/main" id="{4C3F228C-0AE7-4376-9930-81A69C5212C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09C9894-6C50-4952-99A3-B451B0FC4E79}"/>
              </a:ext>
            </a:extLst>
          </p:cNvPr>
          <p:cNvSpPr>
            <a:spLocks noGrp="1"/>
          </p:cNvSpPr>
          <p:nvPr>
            <p:ph type="sldNum" sz="quarter" idx="12"/>
          </p:nvPr>
        </p:nvSpPr>
        <p:spPr/>
        <p:txBody>
          <a:bodyPr/>
          <a:lstStyle/>
          <a:p>
            <a:fld id="{174E7CB1-6F01-400C-BC22-BDB58C4FAFBB}" type="slidenum">
              <a:rPr lang="nl-NL" smtClean="0"/>
              <a:t>‹nr.›</a:t>
            </a:fld>
            <a:endParaRPr lang="nl-NL"/>
          </a:p>
        </p:txBody>
      </p:sp>
    </p:spTree>
    <p:extLst>
      <p:ext uri="{BB962C8B-B14F-4D97-AF65-F5344CB8AC3E}">
        <p14:creationId xmlns:p14="http://schemas.microsoft.com/office/powerpoint/2010/main" val="567117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63D737-485F-4EE3-8A1C-D3CB3869ACA4}"/>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A3AFC614-CF8D-4C71-B37C-F5B238C469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6CAFB79-257D-4064-BE4B-E13F0BA17CF4}"/>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5D9A1F12-6A60-4E19-A7D7-886FE2F19C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69084E98-B2FD-4BF0-848E-EE95614E3DFF}"/>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3FBD8FD4-E3CF-45DD-8DCC-2FF404FDC235}"/>
              </a:ext>
            </a:extLst>
          </p:cNvPr>
          <p:cNvSpPr>
            <a:spLocks noGrp="1"/>
          </p:cNvSpPr>
          <p:nvPr>
            <p:ph type="dt" sz="half" idx="10"/>
          </p:nvPr>
        </p:nvSpPr>
        <p:spPr/>
        <p:txBody>
          <a:bodyPr/>
          <a:lstStyle/>
          <a:p>
            <a:fld id="{3FF6B70E-C972-4DD6-B8EB-F8E49690F4F5}" type="datetimeFigureOut">
              <a:rPr lang="nl-NL" smtClean="0"/>
              <a:t>20-5-2025</a:t>
            </a:fld>
            <a:endParaRPr lang="nl-NL"/>
          </a:p>
        </p:txBody>
      </p:sp>
      <p:sp>
        <p:nvSpPr>
          <p:cNvPr id="8" name="Tijdelijke aanduiding voor voettekst 7">
            <a:extLst>
              <a:ext uri="{FF2B5EF4-FFF2-40B4-BE49-F238E27FC236}">
                <a16:creationId xmlns:a16="http://schemas.microsoft.com/office/drawing/2014/main" id="{FAF4341A-B582-425A-8672-E33D7490F652}"/>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2DC8D919-EFC0-4D00-9E47-83E0650FB2E6}"/>
              </a:ext>
            </a:extLst>
          </p:cNvPr>
          <p:cNvSpPr>
            <a:spLocks noGrp="1"/>
          </p:cNvSpPr>
          <p:nvPr>
            <p:ph type="sldNum" sz="quarter" idx="12"/>
          </p:nvPr>
        </p:nvSpPr>
        <p:spPr/>
        <p:txBody>
          <a:bodyPr/>
          <a:lstStyle/>
          <a:p>
            <a:fld id="{174E7CB1-6F01-400C-BC22-BDB58C4FAFBB}" type="slidenum">
              <a:rPr lang="nl-NL" smtClean="0"/>
              <a:t>‹nr.›</a:t>
            </a:fld>
            <a:endParaRPr lang="nl-NL"/>
          </a:p>
        </p:txBody>
      </p:sp>
    </p:spTree>
    <p:extLst>
      <p:ext uri="{BB962C8B-B14F-4D97-AF65-F5344CB8AC3E}">
        <p14:creationId xmlns:p14="http://schemas.microsoft.com/office/powerpoint/2010/main" val="867271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84248E-26F2-4E34-BA4A-D0C9BEBFA27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08E2D78-F9F3-4EFA-A5EC-A5C6C454F2BF}"/>
              </a:ext>
            </a:extLst>
          </p:cNvPr>
          <p:cNvSpPr>
            <a:spLocks noGrp="1"/>
          </p:cNvSpPr>
          <p:nvPr>
            <p:ph type="dt" sz="half" idx="10"/>
          </p:nvPr>
        </p:nvSpPr>
        <p:spPr/>
        <p:txBody>
          <a:bodyPr/>
          <a:lstStyle/>
          <a:p>
            <a:fld id="{3FF6B70E-C972-4DD6-B8EB-F8E49690F4F5}" type="datetimeFigureOut">
              <a:rPr lang="nl-NL" smtClean="0"/>
              <a:t>20-5-2025</a:t>
            </a:fld>
            <a:endParaRPr lang="nl-NL"/>
          </a:p>
        </p:txBody>
      </p:sp>
      <p:sp>
        <p:nvSpPr>
          <p:cNvPr id="4" name="Tijdelijke aanduiding voor voettekst 3">
            <a:extLst>
              <a:ext uri="{FF2B5EF4-FFF2-40B4-BE49-F238E27FC236}">
                <a16:creationId xmlns:a16="http://schemas.microsoft.com/office/drawing/2014/main" id="{7B2011BB-72EE-43A8-9434-9CDBC1DD50DB}"/>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C5A76AC7-2EEF-4F50-83B1-7B09E8E67D6A}"/>
              </a:ext>
            </a:extLst>
          </p:cNvPr>
          <p:cNvSpPr>
            <a:spLocks noGrp="1"/>
          </p:cNvSpPr>
          <p:nvPr>
            <p:ph type="sldNum" sz="quarter" idx="12"/>
          </p:nvPr>
        </p:nvSpPr>
        <p:spPr/>
        <p:txBody>
          <a:bodyPr/>
          <a:lstStyle/>
          <a:p>
            <a:fld id="{174E7CB1-6F01-400C-BC22-BDB58C4FAFBB}" type="slidenum">
              <a:rPr lang="nl-NL" smtClean="0"/>
              <a:t>‹nr.›</a:t>
            </a:fld>
            <a:endParaRPr lang="nl-NL"/>
          </a:p>
        </p:txBody>
      </p:sp>
    </p:spTree>
    <p:extLst>
      <p:ext uri="{BB962C8B-B14F-4D97-AF65-F5344CB8AC3E}">
        <p14:creationId xmlns:p14="http://schemas.microsoft.com/office/powerpoint/2010/main" val="4148960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EF95BA56-9DD8-41F3-B1F6-99B416F3C95C}"/>
              </a:ext>
            </a:extLst>
          </p:cNvPr>
          <p:cNvSpPr>
            <a:spLocks noGrp="1"/>
          </p:cNvSpPr>
          <p:nvPr>
            <p:ph type="dt" sz="half" idx="10"/>
          </p:nvPr>
        </p:nvSpPr>
        <p:spPr/>
        <p:txBody>
          <a:bodyPr/>
          <a:lstStyle/>
          <a:p>
            <a:fld id="{3FF6B70E-C972-4DD6-B8EB-F8E49690F4F5}" type="datetimeFigureOut">
              <a:rPr lang="nl-NL" smtClean="0"/>
              <a:t>20-5-2025</a:t>
            </a:fld>
            <a:endParaRPr lang="nl-NL"/>
          </a:p>
        </p:txBody>
      </p:sp>
      <p:sp>
        <p:nvSpPr>
          <p:cNvPr id="3" name="Tijdelijke aanduiding voor voettekst 2">
            <a:extLst>
              <a:ext uri="{FF2B5EF4-FFF2-40B4-BE49-F238E27FC236}">
                <a16:creationId xmlns:a16="http://schemas.microsoft.com/office/drawing/2014/main" id="{147EC0DD-0844-40AF-AE45-DD04B432F91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B42DC570-039D-41CB-A1BB-1F59D1695164}"/>
              </a:ext>
            </a:extLst>
          </p:cNvPr>
          <p:cNvSpPr>
            <a:spLocks noGrp="1"/>
          </p:cNvSpPr>
          <p:nvPr>
            <p:ph type="sldNum" sz="quarter" idx="12"/>
          </p:nvPr>
        </p:nvSpPr>
        <p:spPr/>
        <p:txBody>
          <a:bodyPr/>
          <a:lstStyle/>
          <a:p>
            <a:fld id="{174E7CB1-6F01-400C-BC22-BDB58C4FAFBB}" type="slidenum">
              <a:rPr lang="nl-NL" smtClean="0"/>
              <a:t>‹nr.›</a:t>
            </a:fld>
            <a:endParaRPr lang="nl-NL"/>
          </a:p>
        </p:txBody>
      </p:sp>
    </p:spTree>
    <p:extLst>
      <p:ext uri="{BB962C8B-B14F-4D97-AF65-F5344CB8AC3E}">
        <p14:creationId xmlns:p14="http://schemas.microsoft.com/office/powerpoint/2010/main" val="145766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999369-9608-4681-857D-78F5F3F0EE7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E9467CBC-8994-4E55-B2D9-EB26258CA7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FB6726A0-5752-4DEF-9061-252B56B926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F90943C-B186-4E14-8EC3-2940A928B67D}"/>
              </a:ext>
            </a:extLst>
          </p:cNvPr>
          <p:cNvSpPr>
            <a:spLocks noGrp="1"/>
          </p:cNvSpPr>
          <p:nvPr>
            <p:ph type="dt" sz="half" idx="10"/>
          </p:nvPr>
        </p:nvSpPr>
        <p:spPr/>
        <p:txBody>
          <a:bodyPr/>
          <a:lstStyle/>
          <a:p>
            <a:fld id="{3FF6B70E-C972-4DD6-B8EB-F8E49690F4F5}" type="datetimeFigureOut">
              <a:rPr lang="nl-NL" smtClean="0"/>
              <a:t>20-5-2025</a:t>
            </a:fld>
            <a:endParaRPr lang="nl-NL"/>
          </a:p>
        </p:txBody>
      </p:sp>
      <p:sp>
        <p:nvSpPr>
          <p:cNvPr id="6" name="Tijdelijke aanduiding voor voettekst 5">
            <a:extLst>
              <a:ext uri="{FF2B5EF4-FFF2-40B4-BE49-F238E27FC236}">
                <a16:creationId xmlns:a16="http://schemas.microsoft.com/office/drawing/2014/main" id="{BD64FD19-A651-43C8-8860-4D3D27D5E9C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C0D0038-664A-4BE0-86A8-36DFD8DE4ABA}"/>
              </a:ext>
            </a:extLst>
          </p:cNvPr>
          <p:cNvSpPr>
            <a:spLocks noGrp="1"/>
          </p:cNvSpPr>
          <p:nvPr>
            <p:ph type="sldNum" sz="quarter" idx="12"/>
          </p:nvPr>
        </p:nvSpPr>
        <p:spPr/>
        <p:txBody>
          <a:bodyPr/>
          <a:lstStyle/>
          <a:p>
            <a:fld id="{174E7CB1-6F01-400C-BC22-BDB58C4FAFBB}" type="slidenum">
              <a:rPr lang="nl-NL" smtClean="0"/>
              <a:t>‹nr.›</a:t>
            </a:fld>
            <a:endParaRPr lang="nl-NL"/>
          </a:p>
        </p:txBody>
      </p:sp>
    </p:spTree>
    <p:extLst>
      <p:ext uri="{BB962C8B-B14F-4D97-AF65-F5344CB8AC3E}">
        <p14:creationId xmlns:p14="http://schemas.microsoft.com/office/powerpoint/2010/main" val="1256078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5DEBBB-4CFC-4272-BB3A-62536CDFEC2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175229A3-B814-49BF-B423-1C87E1B800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a:extLst>
              <a:ext uri="{FF2B5EF4-FFF2-40B4-BE49-F238E27FC236}">
                <a16:creationId xmlns:a16="http://schemas.microsoft.com/office/drawing/2014/main" id="{5C377F2C-C87A-40D6-987A-6B9BB459BA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3E154C8-D2CE-4F5B-92D8-291C36F6ACE0}"/>
              </a:ext>
            </a:extLst>
          </p:cNvPr>
          <p:cNvSpPr>
            <a:spLocks noGrp="1"/>
          </p:cNvSpPr>
          <p:nvPr>
            <p:ph type="dt" sz="half" idx="10"/>
          </p:nvPr>
        </p:nvSpPr>
        <p:spPr/>
        <p:txBody>
          <a:bodyPr/>
          <a:lstStyle/>
          <a:p>
            <a:fld id="{3FF6B70E-C972-4DD6-B8EB-F8E49690F4F5}" type="datetimeFigureOut">
              <a:rPr lang="nl-NL" smtClean="0"/>
              <a:t>20-5-2025</a:t>
            </a:fld>
            <a:endParaRPr lang="nl-NL"/>
          </a:p>
        </p:txBody>
      </p:sp>
      <p:sp>
        <p:nvSpPr>
          <p:cNvPr id="6" name="Tijdelijke aanduiding voor voettekst 5">
            <a:extLst>
              <a:ext uri="{FF2B5EF4-FFF2-40B4-BE49-F238E27FC236}">
                <a16:creationId xmlns:a16="http://schemas.microsoft.com/office/drawing/2014/main" id="{84998820-8872-4794-983E-C4F7F5C3333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337660E-2B08-45D5-9DCB-2144C30268DE}"/>
              </a:ext>
            </a:extLst>
          </p:cNvPr>
          <p:cNvSpPr>
            <a:spLocks noGrp="1"/>
          </p:cNvSpPr>
          <p:nvPr>
            <p:ph type="sldNum" sz="quarter" idx="12"/>
          </p:nvPr>
        </p:nvSpPr>
        <p:spPr/>
        <p:txBody>
          <a:bodyPr/>
          <a:lstStyle/>
          <a:p>
            <a:fld id="{174E7CB1-6F01-400C-BC22-BDB58C4FAFBB}" type="slidenum">
              <a:rPr lang="nl-NL" smtClean="0"/>
              <a:t>‹nr.›</a:t>
            </a:fld>
            <a:endParaRPr lang="nl-NL"/>
          </a:p>
        </p:txBody>
      </p:sp>
    </p:spTree>
    <p:extLst>
      <p:ext uri="{BB962C8B-B14F-4D97-AF65-F5344CB8AC3E}">
        <p14:creationId xmlns:p14="http://schemas.microsoft.com/office/powerpoint/2010/main" val="3878096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4F9AA28-3D8D-4C98-8ED3-FA42B61B63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D51C45A2-06C1-4CA3-9935-3BF29DE7AE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FD7E8A8-0183-454A-A391-6502F59D7F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F6B70E-C972-4DD6-B8EB-F8E49690F4F5}" type="datetimeFigureOut">
              <a:rPr lang="nl-NL" smtClean="0"/>
              <a:t>20-5-2025</a:t>
            </a:fld>
            <a:endParaRPr lang="nl-NL"/>
          </a:p>
        </p:txBody>
      </p:sp>
      <p:sp>
        <p:nvSpPr>
          <p:cNvPr id="5" name="Tijdelijke aanduiding voor voettekst 4">
            <a:extLst>
              <a:ext uri="{FF2B5EF4-FFF2-40B4-BE49-F238E27FC236}">
                <a16:creationId xmlns:a16="http://schemas.microsoft.com/office/drawing/2014/main" id="{35123669-432E-441A-89EB-713BE20C51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73CE3652-FAF0-425C-AB4F-F3D6EF5C39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4E7CB1-6F01-400C-BC22-BDB58C4FAFBB}" type="slidenum">
              <a:rPr lang="nl-NL" smtClean="0"/>
              <a:t>‹nr.›</a:t>
            </a:fld>
            <a:endParaRPr lang="nl-NL"/>
          </a:p>
        </p:txBody>
      </p:sp>
    </p:spTree>
    <p:extLst>
      <p:ext uri="{BB962C8B-B14F-4D97-AF65-F5344CB8AC3E}">
        <p14:creationId xmlns:p14="http://schemas.microsoft.com/office/powerpoint/2010/main" val="835158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6.sv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package" Target="../embeddings/Microsoft_Excel_Worksheet.xlsx"/><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Screenshot 2013-11-23 16.28.3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5517232"/>
          </a:xfrm>
          <a:prstGeom prst="rect">
            <a:avLst/>
          </a:prstGeom>
        </p:spPr>
      </p:pic>
      <p:sp>
        <p:nvSpPr>
          <p:cNvPr id="7" name="Titel 3"/>
          <p:cNvSpPr txBox="1">
            <a:spLocks/>
          </p:cNvSpPr>
          <p:nvPr/>
        </p:nvSpPr>
        <p:spPr>
          <a:xfrm>
            <a:off x="1524000" y="4869160"/>
            <a:ext cx="9144000" cy="198884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0000"/>
              </a:lnSpc>
            </a:pPr>
            <a:r>
              <a:rPr lang="nl-NL" b="1" dirty="0"/>
              <a:t>Vergadering van Deelgenoten </a:t>
            </a:r>
            <a:br>
              <a:rPr lang="nl-NL" b="1" dirty="0"/>
            </a:br>
            <a:r>
              <a:rPr lang="nl-NL" sz="6000" b="1" dirty="0">
                <a:solidFill>
                  <a:srgbClr val="006600"/>
                </a:solidFill>
              </a:rPr>
              <a:t>Stadstuin</a:t>
            </a:r>
            <a:r>
              <a:rPr lang="nl-NL" sz="6000" b="1" dirty="0"/>
              <a:t> </a:t>
            </a:r>
          </a:p>
          <a:p>
            <a:pPr>
              <a:lnSpc>
                <a:spcPct val="110000"/>
              </a:lnSpc>
            </a:pPr>
            <a:r>
              <a:rPr lang="nl-NL" sz="3200" dirty="0"/>
              <a:t>20 mei 2025</a:t>
            </a:r>
          </a:p>
        </p:txBody>
      </p:sp>
    </p:spTree>
    <p:extLst>
      <p:ext uri="{BB962C8B-B14F-4D97-AF65-F5344CB8AC3E}">
        <p14:creationId xmlns:p14="http://schemas.microsoft.com/office/powerpoint/2010/main" val="2466646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F8CA6DEB-CC6A-44C3-8EFA-C022E622C838}"/>
              </a:ext>
            </a:extLst>
          </p:cNvPr>
          <p:cNvSpPr txBox="1"/>
          <p:nvPr/>
        </p:nvSpPr>
        <p:spPr>
          <a:xfrm>
            <a:off x="299864" y="6272233"/>
            <a:ext cx="2448272" cy="338554"/>
          </a:xfrm>
          <a:prstGeom prst="rect">
            <a:avLst/>
          </a:prstGeom>
          <a:noFill/>
        </p:spPr>
        <p:txBody>
          <a:bodyPr wrap="square" rtlCol="0">
            <a:spAutoFit/>
          </a:bodyPr>
          <a:lstStyle/>
          <a:p>
            <a:r>
              <a:rPr lang="nl-NL" sz="1600" b="1" dirty="0">
                <a:solidFill>
                  <a:srgbClr val="002060"/>
                </a:solidFill>
              </a:rPr>
              <a:t>www.onzestadstuin.nl</a:t>
            </a:r>
          </a:p>
        </p:txBody>
      </p:sp>
      <p:pic>
        <p:nvPicPr>
          <p:cNvPr id="13" name="Tijdelijke aanduiding voor inhoud 12">
            <a:extLst>
              <a:ext uri="{FF2B5EF4-FFF2-40B4-BE49-F238E27FC236}">
                <a16:creationId xmlns:a16="http://schemas.microsoft.com/office/drawing/2014/main" id="{C1458F57-7195-4F55-9969-269347F539A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5737" y="70616"/>
            <a:ext cx="1893755" cy="1583829"/>
          </a:xfrm>
        </p:spPr>
      </p:pic>
      <p:sp>
        <p:nvSpPr>
          <p:cNvPr id="5" name="Titel 1">
            <a:extLst>
              <a:ext uri="{FF2B5EF4-FFF2-40B4-BE49-F238E27FC236}">
                <a16:creationId xmlns:a16="http://schemas.microsoft.com/office/drawing/2014/main" id="{4DDA7F99-ED5C-42AF-A52D-FEE0D148DC02}"/>
              </a:ext>
            </a:extLst>
          </p:cNvPr>
          <p:cNvSpPr txBox="1">
            <a:spLocks/>
          </p:cNvSpPr>
          <p:nvPr/>
        </p:nvSpPr>
        <p:spPr>
          <a:xfrm>
            <a:off x="2502235" y="1062147"/>
            <a:ext cx="7092280" cy="6480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nl-NL" sz="2000" b="1" dirty="0"/>
          </a:p>
          <a:p>
            <a:endParaRPr lang="nl-NL" sz="2000" b="1" dirty="0"/>
          </a:p>
        </p:txBody>
      </p:sp>
      <p:sp>
        <p:nvSpPr>
          <p:cNvPr id="7" name="Titel 1">
            <a:extLst>
              <a:ext uri="{FF2B5EF4-FFF2-40B4-BE49-F238E27FC236}">
                <a16:creationId xmlns:a16="http://schemas.microsoft.com/office/drawing/2014/main" id="{4DDA7F99-ED5C-42AF-A52D-FEE0D148DC02}"/>
              </a:ext>
            </a:extLst>
          </p:cNvPr>
          <p:cNvSpPr txBox="1">
            <a:spLocks/>
          </p:cNvSpPr>
          <p:nvPr/>
        </p:nvSpPr>
        <p:spPr>
          <a:xfrm>
            <a:off x="2419108" y="352899"/>
            <a:ext cx="7092280" cy="6480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200" b="1" dirty="0"/>
              <a:t>5.(2) Besluiten omtrent jaarverslag 2024</a:t>
            </a:r>
          </a:p>
        </p:txBody>
      </p:sp>
      <p:pic>
        <p:nvPicPr>
          <p:cNvPr id="6" name="Afbeelding 5">
            <a:extLst>
              <a:ext uri="{FF2B5EF4-FFF2-40B4-BE49-F238E27FC236}">
                <a16:creationId xmlns:a16="http://schemas.microsoft.com/office/drawing/2014/main" id="{37935D77-60E7-9EDF-1739-64D3F6E014B6}"/>
              </a:ext>
            </a:extLst>
          </p:cNvPr>
          <p:cNvPicPr>
            <a:picLocks noChangeAspect="1"/>
          </p:cNvPicPr>
          <p:nvPr/>
        </p:nvPicPr>
        <p:blipFill>
          <a:blip r:embed="rId4"/>
          <a:stretch>
            <a:fillRect/>
          </a:stretch>
        </p:blipFill>
        <p:spPr>
          <a:xfrm>
            <a:off x="2419108" y="1177709"/>
            <a:ext cx="6877773" cy="4917785"/>
          </a:xfrm>
          <a:prstGeom prst="rect">
            <a:avLst/>
          </a:prstGeom>
        </p:spPr>
      </p:pic>
    </p:spTree>
    <p:extLst>
      <p:ext uri="{BB962C8B-B14F-4D97-AF65-F5344CB8AC3E}">
        <p14:creationId xmlns:p14="http://schemas.microsoft.com/office/powerpoint/2010/main" val="4216015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etective 3 stock afbeelding. Image of fedora, veiligheid - 160799">
            <a:extLst>
              <a:ext uri="{FF2B5EF4-FFF2-40B4-BE49-F238E27FC236}">
                <a16:creationId xmlns:a16="http://schemas.microsoft.com/office/drawing/2014/main" id="{AA3B57BB-322F-03AF-F8D3-381A94FA794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6457" y="1188544"/>
            <a:ext cx="2065543" cy="2341418"/>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F8CA6DEB-CC6A-44C3-8EFA-C022E622C838}"/>
              </a:ext>
            </a:extLst>
          </p:cNvPr>
          <p:cNvSpPr txBox="1"/>
          <p:nvPr/>
        </p:nvSpPr>
        <p:spPr>
          <a:xfrm>
            <a:off x="299864" y="6272233"/>
            <a:ext cx="2448272" cy="338554"/>
          </a:xfrm>
          <a:prstGeom prst="rect">
            <a:avLst/>
          </a:prstGeom>
          <a:noFill/>
        </p:spPr>
        <p:txBody>
          <a:bodyPr wrap="square" rtlCol="0">
            <a:spAutoFit/>
          </a:bodyPr>
          <a:lstStyle/>
          <a:p>
            <a:r>
              <a:rPr lang="nl-NL" sz="1600" b="1" dirty="0">
                <a:solidFill>
                  <a:srgbClr val="002060"/>
                </a:solidFill>
              </a:rPr>
              <a:t>www.onzestadstuin.nl</a:t>
            </a:r>
          </a:p>
        </p:txBody>
      </p:sp>
      <p:pic>
        <p:nvPicPr>
          <p:cNvPr id="13" name="Tijdelijke aanduiding voor inhoud 12">
            <a:extLst>
              <a:ext uri="{FF2B5EF4-FFF2-40B4-BE49-F238E27FC236}">
                <a16:creationId xmlns:a16="http://schemas.microsoft.com/office/drawing/2014/main" id="{C1458F57-7195-4F55-9969-269347F539A2}"/>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85737" y="70616"/>
            <a:ext cx="1893755" cy="1583829"/>
          </a:xfrm>
        </p:spPr>
      </p:pic>
      <p:sp>
        <p:nvSpPr>
          <p:cNvPr id="5" name="Titel 1">
            <a:extLst>
              <a:ext uri="{FF2B5EF4-FFF2-40B4-BE49-F238E27FC236}">
                <a16:creationId xmlns:a16="http://schemas.microsoft.com/office/drawing/2014/main" id="{4DDA7F99-ED5C-42AF-A52D-FEE0D148DC02}"/>
              </a:ext>
            </a:extLst>
          </p:cNvPr>
          <p:cNvSpPr txBox="1">
            <a:spLocks/>
          </p:cNvSpPr>
          <p:nvPr/>
        </p:nvSpPr>
        <p:spPr>
          <a:xfrm>
            <a:off x="2502235" y="1197226"/>
            <a:ext cx="8840020" cy="7440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200" b="1" dirty="0"/>
              <a:t>Vaststellen jaarverslagen en decharge bestuur</a:t>
            </a:r>
          </a:p>
        </p:txBody>
      </p:sp>
      <p:sp>
        <p:nvSpPr>
          <p:cNvPr id="6" name="Tekstvak 5">
            <a:extLst>
              <a:ext uri="{FF2B5EF4-FFF2-40B4-BE49-F238E27FC236}">
                <a16:creationId xmlns:a16="http://schemas.microsoft.com/office/drawing/2014/main" id="{ACCCF4F1-2AA4-530F-FB36-7F87D730E578}"/>
              </a:ext>
            </a:extLst>
          </p:cNvPr>
          <p:cNvSpPr txBox="1"/>
          <p:nvPr/>
        </p:nvSpPr>
        <p:spPr>
          <a:xfrm>
            <a:off x="2443512" y="1684136"/>
            <a:ext cx="8015941" cy="2862322"/>
          </a:xfrm>
          <a:prstGeom prst="rect">
            <a:avLst/>
          </a:prstGeom>
          <a:noFill/>
        </p:spPr>
        <p:txBody>
          <a:bodyPr wrap="square" rtlCol="0">
            <a:spAutoFit/>
          </a:bodyPr>
          <a:lstStyle/>
          <a:p>
            <a:pPr algn="l"/>
            <a:endParaRPr lang="nl-NL" sz="1800" b="1" i="0" u="none" strike="noStrike" baseline="0" dirty="0">
              <a:solidFill>
                <a:srgbClr val="000000"/>
              </a:solidFill>
              <a:latin typeface="Calibri" panose="020F0502020204030204" pitchFamily="34" charset="0"/>
            </a:endParaRPr>
          </a:p>
          <a:p>
            <a:pPr algn="l"/>
            <a:r>
              <a:rPr lang="nl-NL" sz="1800" b="1" i="0" u="none" strike="noStrike" baseline="0" dirty="0">
                <a:solidFill>
                  <a:srgbClr val="000000"/>
                </a:solidFill>
                <a:latin typeface="Calibri" panose="020F0502020204030204" pitchFamily="34" charset="0"/>
              </a:rPr>
              <a:t>Externe controle is uitgevoerd door:</a:t>
            </a:r>
          </a:p>
          <a:p>
            <a:pPr algn="l"/>
            <a:r>
              <a:rPr lang="nl-NL" dirty="0">
                <a:solidFill>
                  <a:srgbClr val="000000"/>
                </a:solidFill>
                <a:latin typeface="Calibri" panose="020F0502020204030204" pitchFamily="34" charset="0"/>
              </a:rPr>
              <a:t>Kascommissie</a:t>
            </a:r>
          </a:p>
          <a:p>
            <a:pPr algn="l"/>
            <a:endParaRPr lang="nl-NL" sz="1800" b="0" i="0" u="none" strike="noStrike" baseline="0" dirty="0">
              <a:solidFill>
                <a:srgbClr val="000000"/>
              </a:solidFill>
              <a:latin typeface="Calibri" panose="020F0502020204030204" pitchFamily="34" charset="0"/>
            </a:endParaRPr>
          </a:p>
          <a:p>
            <a:pPr algn="l"/>
            <a:endParaRPr lang="nl-NL" sz="1800" b="0" i="0" u="none" strike="noStrike" baseline="0" dirty="0">
              <a:solidFill>
                <a:srgbClr val="000000"/>
              </a:solidFill>
              <a:latin typeface="Calibri" panose="020F0502020204030204" pitchFamily="34" charset="0"/>
            </a:endParaRPr>
          </a:p>
          <a:p>
            <a:pPr algn="l"/>
            <a:r>
              <a:rPr lang="nl-NL" sz="1800" b="1" i="1" u="none" strike="noStrike" baseline="0" dirty="0">
                <a:solidFill>
                  <a:srgbClr val="000000"/>
                </a:solidFill>
                <a:latin typeface="Calibri" panose="020F0502020204030204" pitchFamily="34" charset="0"/>
              </a:rPr>
              <a:t>Uitkomst</a:t>
            </a:r>
          </a:p>
          <a:p>
            <a:pPr marL="285750" indent="-285750" algn="l">
              <a:buFontTx/>
              <a:buChar char="-"/>
            </a:pPr>
            <a:r>
              <a:rPr lang="nl-NL" i="1" dirty="0">
                <a:solidFill>
                  <a:srgbClr val="000000"/>
                </a:solidFill>
                <a:latin typeface="Calibri" panose="020F0502020204030204" pitchFamily="34" charset="0"/>
              </a:rPr>
              <a:t>De Kascommissie heeft de boeken over het jaar 2024 gecontroleerd deze geven een reëel beeld van de diverse inkomsten en uitgaven. Zij stelt de vergadering voor het jaarverslag 2024 vast te stellen en het bestuur decharge te verlenen voor het gevoerde financiële beleid 2024. </a:t>
            </a:r>
            <a:endParaRPr lang="nl-NL" sz="2000" b="1" i="1" dirty="0"/>
          </a:p>
        </p:txBody>
      </p:sp>
      <p:sp>
        <p:nvSpPr>
          <p:cNvPr id="11" name="Tekstvak 10">
            <a:extLst>
              <a:ext uri="{FF2B5EF4-FFF2-40B4-BE49-F238E27FC236}">
                <a16:creationId xmlns:a16="http://schemas.microsoft.com/office/drawing/2014/main" id="{F4B8DCFD-BB9F-4BC8-22B8-4ABAFDEE934C}"/>
              </a:ext>
            </a:extLst>
          </p:cNvPr>
          <p:cNvSpPr txBox="1"/>
          <p:nvPr/>
        </p:nvSpPr>
        <p:spPr>
          <a:xfrm>
            <a:off x="2502235" y="5253690"/>
            <a:ext cx="9462751" cy="707886"/>
          </a:xfrm>
          <a:prstGeom prst="rect">
            <a:avLst/>
          </a:prstGeom>
          <a:noFill/>
        </p:spPr>
        <p:txBody>
          <a:bodyPr wrap="square" rtlCol="0">
            <a:spAutoFit/>
          </a:bodyPr>
          <a:lstStyle/>
          <a:p>
            <a:r>
              <a:rPr lang="nl-NL" sz="2000" b="1" dirty="0"/>
              <a:t>Gevraagd besluit 4a: </a:t>
            </a:r>
            <a:r>
              <a:rPr lang="nl-NL" sz="2000" dirty="0"/>
              <a:t>Jaarverslag 2024 vaststellen en het verlenen van decharge aan het bestuur.</a:t>
            </a:r>
            <a:endParaRPr lang="nl-NL" dirty="0"/>
          </a:p>
        </p:txBody>
      </p:sp>
      <p:pic>
        <p:nvPicPr>
          <p:cNvPr id="12" name="Graphic 11" descr="Hamer met effen opvulling">
            <a:extLst>
              <a:ext uri="{FF2B5EF4-FFF2-40B4-BE49-F238E27FC236}">
                <a16:creationId xmlns:a16="http://schemas.microsoft.com/office/drawing/2014/main" id="{FCB0023E-564E-BD3F-64A9-3E67817C81C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29112" y="4996545"/>
            <a:ext cx="914400" cy="914400"/>
          </a:xfrm>
          <a:prstGeom prst="rect">
            <a:avLst/>
          </a:prstGeom>
        </p:spPr>
      </p:pic>
      <p:sp>
        <p:nvSpPr>
          <p:cNvPr id="9" name="Titel 1">
            <a:extLst>
              <a:ext uri="{FF2B5EF4-FFF2-40B4-BE49-F238E27FC236}">
                <a16:creationId xmlns:a16="http://schemas.microsoft.com/office/drawing/2014/main" id="{4DDA7F99-ED5C-42AF-A52D-FEE0D148DC02}"/>
              </a:ext>
            </a:extLst>
          </p:cNvPr>
          <p:cNvSpPr txBox="1">
            <a:spLocks/>
          </p:cNvSpPr>
          <p:nvPr/>
        </p:nvSpPr>
        <p:spPr>
          <a:xfrm>
            <a:off x="2419108" y="352899"/>
            <a:ext cx="7092280" cy="6480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200" b="1" dirty="0"/>
              <a:t>5.(3) Besluiten omtrent jaarverslag 2024</a:t>
            </a:r>
          </a:p>
        </p:txBody>
      </p:sp>
    </p:spTree>
    <p:extLst>
      <p:ext uri="{BB962C8B-B14F-4D97-AF65-F5344CB8AC3E}">
        <p14:creationId xmlns:p14="http://schemas.microsoft.com/office/powerpoint/2010/main" val="3637760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F8CA6DEB-CC6A-44C3-8EFA-C022E622C838}"/>
              </a:ext>
            </a:extLst>
          </p:cNvPr>
          <p:cNvSpPr txBox="1"/>
          <p:nvPr/>
        </p:nvSpPr>
        <p:spPr>
          <a:xfrm>
            <a:off x="299864" y="6272233"/>
            <a:ext cx="2448272" cy="338554"/>
          </a:xfrm>
          <a:prstGeom prst="rect">
            <a:avLst/>
          </a:prstGeom>
          <a:noFill/>
        </p:spPr>
        <p:txBody>
          <a:bodyPr wrap="square" rtlCol="0">
            <a:spAutoFit/>
          </a:bodyPr>
          <a:lstStyle/>
          <a:p>
            <a:r>
              <a:rPr lang="nl-NL" sz="1600" b="1" dirty="0">
                <a:solidFill>
                  <a:srgbClr val="002060"/>
                </a:solidFill>
              </a:rPr>
              <a:t>www.onzestadstuin.nl</a:t>
            </a:r>
          </a:p>
        </p:txBody>
      </p:sp>
      <p:pic>
        <p:nvPicPr>
          <p:cNvPr id="13" name="Tijdelijke aanduiding voor inhoud 12">
            <a:extLst>
              <a:ext uri="{FF2B5EF4-FFF2-40B4-BE49-F238E27FC236}">
                <a16:creationId xmlns:a16="http://schemas.microsoft.com/office/drawing/2014/main" id="{C1458F57-7195-4F55-9969-269347F539A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5737" y="70616"/>
            <a:ext cx="1893755" cy="1583829"/>
          </a:xfrm>
        </p:spPr>
      </p:pic>
      <p:sp>
        <p:nvSpPr>
          <p:cNvPr id="5" name="Titel 1">
            <a:extLst>
              <a:ext uri="{FF2B5EF4-FFF2-40B4-BE49-F238E27FC236}">
                <a16:creationId xmlns:a16="http://schemas.microsoft.com/office/drawing/2014/main" id="{4DDA7F99-ED5C-42AF-A52D-FEE0D148DC02}"/>
              </a:ext>
            </a:extLst>
          </p:cNvPr>
          <p:cNvSpPr txBox="1">
            <a:spLocks/>
          </p:cNvSpPr>
          <p:nvPr/>
        </p:nvSpPr>
        <p:spPr>
          <a:xfrm>
            <a:off x="2502235" y="1166055"/>
            <a:ext cx="7092280" cy="6480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200" b="1" dirty="0"/>
              <a:t>Bestemming exploitatieresultaat</a:t>
            </a:r>
          </a:p>
        </p:txBody>
      </p:sp>
      <p:sp>
        <p:nvSpPr>
          <p:cNvPr id="10" name="Tekstvak 9">
            <a:extLst>
              <a:ext uri="{FF2B5EF4-FFF2-40B4-BE49-F238E27FC236}">
                <a16:creationId xmlns:a16="http://schemas.microsoft.com/office/drawing/2014/main" id="{EA794FA9-E262-A42E-C867-693462DBFFF4}"/>
              </a:ext>
            </a:extLst>
          </p:cNvPr>
          <p:cNvSpPr txBox="1"/>
          <p:nvPr/>
        </p:nvSpPr>
        <p:spPr>
          <a:xfrm>
            <a:off x="2443512" y="2006256"/>
            <a:ext cx="9296188" cy="3170099"/>
          </a:xfrm>
          <a:prstGeom prst="rect">
            <a:avLst/>
          </a:prstGeom>
          <a:noFill/>
        </p:spPr>
        <p:txBody>
          <a:bodyPr wrap="square" rtlCol="0">
            <a:spAutoFit/>
          </a:bodyPr>
          <a:lstStyle/>
          <a:p>
            <a:endParaRPr lang="nl-NL" sz="2000" b="1" dirty="0"/>
          </a:p>
          <a:p>
            <a:r>
              <a:rPr lang="nl-NL" sz="2000" dirty="0"/>
              <a:t>Formeel besluit de vergadering van deelgenoten wat te doen met het exploitatieresultaat. De vergadering kan besluiten dat het verschil door de deelgenoten na rato moet worden bijgelegd. Of dat het resultaat ten laste wordt gebracht van de reserves. Met dit laatste is rekening gehouden in de cijfers.</a:t>
            </a:r>
          </a:p>
          <a:p>
            <a:endParaRPr lang="nl-NL" sz="2000" b="1" dirty="0"/>
          </a:p>
          <a:p>
            <a:endParaRPr lang="nl-NL" sz="2000" b="1" dirty="0"/>
          </a:p>
          <a:p>
            <a:r>
              <a:rPr lang="nl-NL" sz="2000" b="1" dirty="0"/>
              <a:t>Gevraagd besluit 4b: </a:t>
            </a:r>
            <a:r>
              <a:rPr lang="nl-NL" sz="2000" dirty="0"/>
              <a:t>Het voorstel aan de vergadering is om het negatieve exploitatieresultaat van 2024 ten laste te brengen van de reserves. Het gaat hierbij om een bedrag van € 108.701.</a:t>
            </a:r>
            <a:endParaRPr lang="nl-NL" dirty="0"/>
          </a:p>
        </p:txBody>
      </p:sp>
      <p:pic>
        <p:nvPicPr>
          <p:cNvPr id="11" name="Graphic 10" descr="Hamer met effen opvulling">
            <a:extLst>
              <a:ext uri="{FF2B5EF4-FFF2-40B4-BE49-F238E27FC236}">
                <a16:creationId xmlns:a16="http://schemas.microsoft.com/office/drawing/2014/main" id="{468FFA38-1A8F-024B-8BB7-EC39F65E4AD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59235" y="4130393"/>
            <a:ext cx="914400" cy="914400"/>
          </a:xfrm>
          <a:prstGeom prst="rect">
            <a:avLst/>
          </a:prstGeom>
        </p:spPr>
      </p:pic>
      <p:sp>
        <p:nvSpPr>
          <p:cNvPr id="7" name="Titel 1">
            <a:extLst>
              <a:ext uri="{FF2B5EF4-FFF2-40B4-BE49-F238E27FC236}">
                <a16:creationId xmlns:a16="http://schemas.microsoft.com/office/drawing/2014/main" id="{4DDA7F99-ED5C-42AF-A52D-FEE0D148DC02}"/>
              </a:ext>
            </a:extLst>
          </p:cNvPr>
          <p:cNvSpPr txBox="1">
            <a:spLocks/>
          </p:cNvSpPr>
          <p:nvPr/>
        </p:nvSpPr>
        <p:spPr>
          <a:xfrm>
            <a:off x="2419108" y="352899"/>
            <a:ext cx="7092280" cy="6480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200" b="1" dirty="0"/>
              <a:t>5.(4) Besluiten omtrent jaarverslag 2024</a:t>
            </a:r>
          </a:p>
        </p:txBody>
      </p:sp>
    </p:spTree>
    <p:extLst>
      <p:ext uri="{BB962C8B-B14F-4D97-AF65-F5344CB8AC3E}">
        <p14:creationId xmlns:p14="http://schemas.microsoft.com/office/powerpoint/2010/main" val="3906693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F8CA6DEB-CC6A-44C3-8EFA-C022E622C838}"/>
              </a:ext>
            </a:extLst>
          </p:cNvPr>
          <p:cNvSpPr txBox="1"/>
          <p:nvPr/>
        </p:nvSpPr>
        <p:spPr>
          <a:xfrm>
            <a:off x="299864" y="6272233"/>
            <a:ext cx="2448272" cy="338554"/>
          </a:xfrm>
          <a:prstGeom prst="rect">
            <a:avLst/>
          </a:prstGeom>
          <a:noFill/>
        </p:spPr>
        <p:txBody>
          <a:bodyPr wrap="square" rtlCol="0">
            <a:spAutoFit/>
          </a:bodyPr>
          <a:lstStyle/>
          <a:p>
            <a:r>
              <a:rPr lang="nl-NL" sz="1600" b="1" dirty="0">
                <a:solidFill>
                  <a:srgbClr val="002060"/>
                </a:solidFill>
              </a:rPr>
              <a:t>www.onzestadstuin.nl</a:t>
            </a:r>
          </a:p>
        </p:txBody>
      </p:sp>
      <p:pic>
        <p:nvPicPr>
          <p:cNvPr id="13" name="Tijdelijke aanduiding voor inhoud 12">
            <a:extLst>
              <a:ext uri="{FF2B5EF4-FFF2-40B4-BE49-F238E27FC236}">
                <a16:creationId xmlns:a16="http://schemas.microsoft.com/office/drawing/2014/main" id="{C1458F57-7195-4F55-9969-269347F539A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5737" y="70616"/>
            <a:ext cx="1893755" cy="1583829"/>
          </a:xfrm>
        </p:spPr>
      </p:pic>
      <p:sp>
        <p:nvSpPr>
          <p:cNvPr id="5" name="Titel 1">
            <a:extLst>
              <a:ext uri="{FF2B5EF4-FFF2-40B4-BE49-F238E27FC236}">
                <a16:creationId xmlns:a16="http://schemas.microsoft.com/office/drawing/2014/main" id="{4DDA7F99-ED5C-42AF-A52D-FEE0D148DC02}"/>
              </a:ext>
            </a:extLst>
          </p:cNvPr>
          <p:cNvSpPr txBox="1">
            <a:spLocks/>
          </p:cNvSpPr>
          <p:nvPr/>
        </p:nvSpPr>
        <p:spPr>
          <a:xfrm>
            <a:off x="2502235" y="833545"/>
            <a:ext cx="7092280" cy="6480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nl-NL" sz="3200" b="1" dirty="0"/>
          </a:p>
        </p:txBody>
      </p:sp>
      <p:pic>
        <p:nvPicPr>
          <p:cNvPr id="6" name="Graphic 5" descr="Hamer met effen opvulling">
            <a:extLst>
              <a:ext uri="{FF2B5EF4-FFF2-40B4-BE49-F238E27FC236}">
                <a16:creationId xmlns:a16="http://schemas.microsoft.com/office/drawing/2014/main" id="{CD88AE85-E953-4DE2-ABEB-96A89D49383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87835" y="5415708"/>
            <a:ext cx="914400" cy="914400"/>
          </a:xfrm>
          <a:prstGeom prst="rect">
            <a:avLst/>
          </a:prstGeom>
        </p:spPr>
      </p:pic>
      <p:sp>
        <p:nvSpPr>
          <p:cNvPr id="7" name="Tekstvak 6">
            <a:extLst>
              <a:ext uri="{FF2B5EF4-FFF2-40B4-BE49-F238E27FC236}">
                <a16:creationId xmlns:a16="http://schemas.microsoft.com/office/drawing/2014/main" id="{D81A1DB0-8DC5-4102-8538-8C807E8653DB}"/>
              </a:ext>
            </a:extLst>
          </p:cNvPr>
          <p:cNvSpPr txBox="1"/>
          <p:nvPr/>
        </p:nvSpPr>
        <p:spPr>
          <a:xfrm>
            <a:off x="2478699" y="5161935"/>
            <a:ext cx="9296188" cy="1631216"/>
          </a:xfrm>
          <a:prstGeom prst="rect">
            <a:avLst/>
          </a:prstGeom>
          <a:noFill/>
        </p:spPr>
        <p:txBody>
          <a:bodyPr wrap="square" rtlCol="0">
            <a:spAutoFit/>
          </a:bodyPr>
          <a:lstStyle/>
          <a:p>
            <a:endParaRPr lang="nl-NL" sz="2000" b="1" dirty="0"/>
          </a:p>
          <a:p>
            <a:endParaRPr lang="nl-NL" sz="2000" b="1" dirty="0"/>
          </a:p>
          <a:p>
            <a:r>
              <a:rPr lang="nl-NL" sz="2000" b="1" dirty="0"/>
              <a:t>Gevraagd besluit 5a: </a:t>
            </a:r>
            <a:r>
              <a:rPr lang="nl-NL" sz="2000" dirty="0"/>
              <a:t>Het bestuur vraagt de vergadering van deelgenoten in te stemmen de begroting 2025 met terugwerkende kracht vanaf 1 januari 2025.</a:t>
            </a:r>
          </a:p>
          <a:p>
            <a:endParaRPr lang="nl-NL" sz="2000" dirty="0"/>
          </a:p>
        </p:txBody>
      </p:sp>
      <p:sp>
        <p:nvSpPr>
          <p:cNvPr id="8" name="Titel 1">
            <a:extLst>
              <a:ext uri="{FF2B5EF4-FFF2-40B4-BE49-F238E27FC236}">
                <a16:creationId xmlns:a16="http://schemas.microsoft.com/office/drawing/2014/main" id="{4DDA7F99-ED5C-42AF-A52D-FEE0D148DC02}"/>
              </a:ext>
            </a:extLst>
          </p:cNvPr>
          <p:cNvSpPr txBox="1">
            <a:spLocks/>
          </p:cNvSpPr>
          <p:nvPr/>
        </p:nvSpPr>
        <p:spPr>
          <a:xfrm>
            <a:off x="2419108" y="352899"/>
            <a:ext cx="7092280" cy="6480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200" b="1" dirty="0"/>
              <a:t>6. Besluiten omtrent begroting 2025</a:t>
            </a:r>
          </a:p>
        </p:txBody>
      </p:sp>
      <p:pic>
        <p:nvPicPr>
          <p:cNvPr id="4" name="Afbeelding 3">
            <a:extLst>
              <a:ext uri="{FF2B5EF4-FFF2-40B4-BE49-F238E27FC236}">
                <a16:creationId xmlns:a16="http://schemas.microsoft.com/office/drawing/2014/main" id="{93F3605B-A97C-84CE-97F5-35D0BF7CB22C}"/>
              </a:ext>
            </a:extLst>
          </p:cNvPr>
          <p:cNvPicPr>
            <a:picLocks noChangeAspect="1"/>
          </p:cNvPicPr>
          <p:nvPr/>
        </p:nvPicPr>
        <p:blipFill>
          <a:blip r:embed="rId6"/>
          <a:stretch>
            <a:fillRect/>
          </a:stretch>
        </p:blipFill>
        <p:spPr>
          <a:xfrm>
            <a:off x="2478699" y="1189558"/>
            <a:ext cx="6087331" cy="4327139"/>
          </a:xfrm>
          <a:prstGeom prst="rect">
            <a:avLst/>
          </a:prstGeom>
        </p:spPr>
      </p:pic>
    </p:spTree>
    <p:extLst>
      <p:ext uri="{BB962C8B-B14F-4D97-AF65-F5344CB8AC3E}">
        <p14:creationId xmlns:p14="http://schemas.microsoft.com/office/powerpoint/2010/main" val="3106907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F8CA6DEB-CC6A-44C3-8EFA-C022E622C838}"/>
              </a:ext>
            </a:extLst>
          </p:cNvPr>
          <p:cNvSpPr txBox="1"/>
          <p:nvPr/>
        </p:nvSpPr>
        <p:spPr>
          <a:xfrm>
            <a:off x="299864" y="6272233"/>
            <a:ext cx="2448272" cy="338554"/>
          </a:xfrm>
          <a:prstGeom prst="rect">
            <a:avLst/>
          </a:prstGeom>
          <a:noFill/>
        </p:spPr>
        <p:txBody>
          <a:bodyPr wrap="square" rtlCol="0">
            <a:spAutoFit/>
          </a:bodyPr>
          <a:lstStyle/>
          <a:p>
            <a:r>
              <a:rPr lang="nl-NL" sz="1600" b="1" dirty="0">
                <a:solidFill>
                  <a:srgbClr val="002060"/>
                </a:solidFill>
              </a:rPr>
              <a:t>www.onzestadstuin.nl</a:t>
            </a:r>
          </a:p>
        </p:txBody>
      </p:sp>
      <p:pic>
        <p:nvPicPr>
          <p:cNvPr id="13" name="Tijdelijke aanduiding voor inhoud 12">
            <a:extLst>
              <a:ext uri="{FF2B5EF4-FFF2-40B4-BE49-F238E27FC236}">
                <a16:creationId xmlns:a16="http://schemas.microsoft.com/office/drawing/2014/main" id="{C1458F57-7195-4F55-9969-269347F539A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5737" y="70616"/>
            <a:ext cx="1893755" cy="1583829"/>
          </a:xfrm>
        </p:spPr>
      </p:pic>
      <p:sp>
        <p:nvSpPr>
          <p:cNvPr id="5" name="Titel 1">
            <a:extLst>
              <a:ext uri="{FF2B5EF4-FFF2-40B4-BE49-F238E27FC236}">
                <a16:creationId xmlns:a16="http://schemas.microsoft.com/office/drawing/2014/main" id="{4DDA7F99-ED5C-42AF-A52D-FEE0D148DC02}"/>
              </a:ext>
            </a:extLst>
          </p:cNvPr>
          <p:cNvSpPr txBox="1">
            <a:spLocks/>
          </p:cNvSpPr>
          <p:nvPr/>
        </p:nvSpPr>
        <p:spPr>
          <a:xfrm>
            <a:off x="2502235" y="563379"/>
            <a:ext cx="7092280" cy="6480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1800" b="1" dirty="0"/>
              <a:t>7. Onderzoek notariële aanpassing om, ondanks quorum eis, in 1 fysieke bijeenkomst geldige besluiten te kunnen nemen.</a:t>
            </a:r>
          </a:p>
        </p:txBody>
      </p:sp>
      <p:sp>
        <p:nvSpPr>
          <p:cNvPr id="6" name="Tekstvak 5">
            <a:extLst>
              <a:ext uri="{FF2B5EF4-FFF2-40B4-BE49-F238E27FC236}">
                <a16:creationId xmlns:a16="http://schemas.microsoft.com/office/drawing/2014/main" id="{ACCCF4F1-2AA4-530F-FB36-7F87D730E578}"/>
              </a:ext>
            </a:extLst>
          </p:cNvPr>
          <p:cNvSpPr txBox="1"/>
          <p:nvPr/>
        </p:nvSpPr>
        <p:spPr>
          <a:xfrm>
            <a:off x="2502235" y="1295018"/>
            <a:ext cx="9296188" cy="5970865"/>
          </a:xfrm>
          <a:prstGeom prst="rect">
            <a:avLst/>
          </a:prstGeom>
          <a:noFill/>
        </p:spPr>
        <p:txBody>
          <a:bodyPr wrap="square" rtlCol="0">
            <a:spAutoFit/>
          </a:bodyPr>
          <a:lstStyle/>
          <a:p>
            <a:r>
              <a:rPr lang="nl-NL" sz="1400" b="1" dirty="0"/>
              <a:t>Huidige situatie omschreven in Akte van </a:t>
            </a:r>
            <a:r>
              <a:rPr lang="nl-NL" sz="1400" b="1" dirty="0" err="1"/>
              <a:t>Mandeligheid</a:t>
            </a:r>
            <a:r>
              <a:rPr lang="nl-NL" sz="1400" b="1" dirty="0"/>
              <a:t>:</a:t>
            </a:r>
          </a:p>
          <a:p>
            <a:r>
              <a:rPr lang="nl-NL" sz="1400" dirty="0"/>
              <a:t>In een 1</a:t>
            </a:r>
            <a:r>
              <a:rPr lang="nl-NL" sz="1400" baseline="30000" dirty="0"/>
              <a:t>e</a:t>
            </a:r>
            <a:r>
              <a:rPr lang="nl-NL" sz="1400" dirty="0"/>
              <a:t> ALV geldt een </a:t>
            </a:r>
            <a:r>
              <a:rPr lang="nl-NL" sz="1400" u="sng" dirty="0"/>
              <a:t>Quorum-eis</a:t>
            </a:r>
            <a:r>
              <a:rPr lang="nl-NL" sz="1400" b="1" dirty="0"/>
              <a:t>: </a:t>
            </a:r>
            <a:r>
              <a:rPr lang="nl-NL" sz="1400" dirty="0"/>
              <a:t>Geldige besluiten kunnen uitsluitend worden genomen met een meerderheid van drie/vierde van het aantal uitgebrachte stemmen in een vergadering waarin </a:t>
            </a:r>
            <a:r>
              <a:rPr lang="nl-NL" sz="1400" u="sng" dirty="0"/>
              <a:t>ten minste 50% </a:t>
            </a:r>
            <a:r>
              <a:rPr lang="nl-NL" sz="1400" dirty="0"/>
              <a:t>van het aantal deelgenoten aanwezig of vertegenwoordigd is. Zo niet dient een 2</a:t>
            </a:r>
            <a:r>
              <a:rPr lang="nl-NL" sz="1400" baseline="30000" dirty="0"/>
              <a:t>e</a:t>
            </a:r>
            <a:r>
              <a:rPr lang="nl-NL" sz="1400" dirty="0"/>
              <a:t> ALV te worden uitgeschreven </a:t>
            </a:r>
            <a:r>
              <a:rPr lang="nl-NL" sz="1400" u="sng" dirty="0"/>
              <a:t>niet eerder dan 2 weken maar niet later dan 6 weken</a:t>
            </a:r>
            <a:r>
              <a:rPr lang="nl-NL" sz="1400" dirty="0"/>
              <a:t> na de 1</a:t>
            </a:r>
            <a:r>
              <a:rPr lang="nl-NL" sz="1400" baseline="30000" dirty="0"/>
              <a:t>e</a:t>
            </a:r>
            <a:r>
              <a:rPr lang="nl-NL" sz="1400" dirty="0"/>
              <a:t> ALV </a:t>
            </a:r>
            <a:r>
              <a:rPr lang="nl-NL" sz="1400" u="sng" dirty="0"/>
              <a:t>waarin de quorum-eis vervalt</a:t>
            </a:r>
            <a:r>
              <a:rPr lang="nl-NL" sz="1400" dirty="0"/>
              <a:t>. Geldige besluiten kunnen dan worden genomen met de aanwezigen/vertegenwoordigden indien drie/vierde een bepaald besluit neemt.</a:t>
            </a:r>
          </a:p>
          <a:p>
            <a:pPr marL="457200" indent="-457200">
              <a:buFont typeface="+mj-lt"/>
              <a:buAutoNum type="alphaUcPeriod"/>
            </a:pPr>
            <a:endParaRPr lang="nl-NL" sz="1400" dirty="0"/>
          </a:p>
          <a:p>
            <a:r>
              <a:rPr lang="nl-NL" sz="1400" b="1" dirty="0"/>
              <a:t>Praktijk afgelopen 15 jaar:</a:t>
            </a:r>
          </a:p>
          <a:p>
            <a:r>
              <a:rPr lang="nl-NL" sz="1400" dirty="0"/>
              <a:t>De opkomst is de afgelopen 15 jaar tijdens een 1</a:t>
            </a:r>
            <a:r>
              <a:rPr lang="nl-NL" sz="1400" baseline="30000" dirty="0"/>
              <a:t>e</a:t>
            </a:r>
            <a:r>
              <a:rPr lang="nl-NL" sz="1400" dirty="0"/>
              <a:t> ALV </a:t>
            </a:r>
            <a:r>
              <a:rPr lang="nl-NL" sz="1400" u="sng" dirty="0"/>
              <a:t>nooit hoger dan 50% </a:t>
            </a:r>
            <a:r>
              <a:rPr lang="nl-NL" sz="1400" dirty="0"/>
              <a:t>geweest (uitzondering extra ALV 4 november 2024). Hoogste opkomst was ca. 30% en de laagste ca. 10%. Met tot gevolg altijd een 2</a:t>
            </a:r>
            <a:r>
              <a:rPr lang="nl-NL" sz="1400" baseline="30000" dirty="0"/>
              <a:t>e</a:t>
            </a:r>
            <a:r>
              <a:rPr lang="nl-NL" sz="1400" dirty="0"/>
              <a:t> ALV met ca </a:t>
            </a:r>
            <a:r>
              <a:rPr lang="nl-NL" sz="1400" u="sng" dirty="0"/>
              <a:t>30% minder opkomst dan tijdens de 1</a:t>
            </a:r>
            <a:r>
              <a:rPr lang="nl-NL" sz="1400" u="sng" baseline="30000" dirty="0"/>
              <a:t>e</a:t>
            </a:r>
            <a:r>
              <a:rPr lang="nl-NL" sz="1400" u="sng" dirty="0"/>
              <a:t> ALV </a:t>
            </a:r>
            <a:r>
              <a:rPr lang="nl-NL" sz="1400" dirty="0"/>
              <a:t>waar besluiten konden worden genomen. Dit kost ca. € 1.500,00 extra elk jaar, maar veel belangrijker, het kost u en ons vooral onnodig veel extra tijd. </a:t>
            </a:r>
          </a:p>
          <a:p>
            <a:endParaRPr lang="nl-NL" sz="1400" dirty="0"/>
          </a:p>
          <a:p>
            <a:r>
              <a:rPr lang="nl-NL" sz="1400" b="1" dirty="0"/>
              <a:t>Onderzoek notariële aanpassing:</a:t>
            </a:r>
          </a:p>
          <a:p>
            <a:r>
              <a:rPr lang="nl-NL" sz="1400" dirty="0"/>
              <a:t>2 opties</a:t>
            </a:r>
          </a:p>
          <a:p>
            <a:r>
              <a:rPr lang="nl-NL" sz="1400" dirty="0"/>
              <a:t>	1. Laten vervallen minimale termijn tussen de 2 vergaderingen. Bij minder dan 50% vertegenwoordiging eindigen 	     we direct de 1</a:t>
            </a:r>
            <a:r>
              <a:rPr lang="nl-NL" sz="1400" baseline="30000" dirty="0"/>
              <a:t>e</a:t>
            </a:r>
            <a:r>
              <a:rPr lang="nl-NL" sz="1400" dirty="0"/>
              <a:t> vergadering en starten gelijk de 2</a:t>
            </a:r>
            <a:r>
              <a:rPr lang="nl-NL" sz="1400" baseline="30000" dirty="0"/>
              <a:t>e</a:t>
            </a:r>
            <a:r>
              <a:rPr lang="nl-NL" sz="1400" dirty="0"/>
              <a:t> zonder quorum eis. </a:t>
            </a:r>
            <a:r>
              <a:rPr lang="nl-NL" sz="1400" b="1" dirty="0"/>
              <a:t>(onze voorkeur)</a:t>
            </a:r>
          </a:p>
          <a:p>
            <a:r>
              <a:rPr lang="nl-NL" sz="1400" dirty="0"/>
              <a:t>	2. Laten vervallen quorum-eis. Ten aller tijde geldige besluiten kunnen nemen ongeacht opkomst.</a:t>
            </a:r>
          </a:p>
          <a:p>
            <a:endParaRPr lang="nl-NL" sz="1400" dirty="0"/>
          </a:p>
          <a:p>
            <a:r>
              <a:rPr lang="nl-NL" sz="1400" i="1" dirty="0"/>
              <a:t>Haalbaar indien we kunnen volstaan met 1 document dat de wijziging beschrijft en van toepassing is op alle aktes bij inschrijving kadaster (wellicht hebben wij uw volmacht nodig om dit als bestuur namens uw allen te kunnen ondertekenen)</a:t>
            </a:r>
          </a:p>
          <a:p>
            <a:endParaRPr lang="nl-NL" sz="1400" i="1" dirty="0"/>
          </a:p>
          <a:p>
            <a:r>
              <a:rPr lang="nl-NL" sz="1400" b="1" u="sng" dirty="0"/>
              <a:t>Gevraagd besluit 6a</a:t>
            </a:r>
            <a:r>
              <a:rPr lang="nl-NL" sz="1400" b="1" dirty="0"/>
              <a:t>: </a:t>
            </a:r>
            <a:r>
              <a:rPr lang="nl-NL" sz="1400" dirty="0">
                <a:solidFill>
                  <a:srgbClr val="000000"/>
                </a:solidFill>
                <a:effectLst/>
              </a:rPr>
              <a:t>Starten onderzoek notariële aanpassing van toepassing op de </a:t>
            </a:r>
            <a:r>
              <a:rPr lang="nl-NL" sz="1400" dirty="0">
                <a:solidFill>
                  <a:srgbClr val="000000"/>
                </a:solidFill>
              </a:rPr>
              <a:t>a</a:t>
            </a:r>
            <a:r>
              <a:rPr lang="nl-NL" sz="1400" dirty="0">
                <a:solidFill>
                  <a:srgbClr val="000000"/>
                </a:solidFill>
                <a:effectLst/>
              </a:rPr>
              <a:t>kte van </a:t>
            </a:r>
            <a:r>
              <a:rPr lang="nl-NL" sz="1400" dirty="0" err="1">
                <a:solidFill>
                  <a:srgbClr val="000000"/>
                </a:solidFill>
                <a:effectLst/>
              </a:rPr>
              <a:t>mandeligheid</a:t>
            </a:r>
            <a:r>
              <a:rPr lang="nl-NL" sz="1400" dirty="0">
                <a:solidFill>
                  <a:srgbClr val="000000"/>
                </a:solidFill>
                <a:effectLst/>
              </a:rPr>
              <a:t> om vanaf 2026 niet meer twee fysieke vergaderingen te hoeven houden om tot geldige besluiten te komen (efficiency-slag)</a:t>
            </a:r>
          </a:p>
          <a:p>
            <a:endParaRPr lang="nl-NL" sz="1400" i="1" dirty="0"/>
          </a:p>
          <a:p>
            <a:endParaRPr lang="nl-NL" dirty="0"/>
          </a:p>
        </p:txBody>
      </p:sp>
      <p:pic>
        <p:nvPicPr>
          <p:cNvPr id="8" name="Picture 2" descr="Een vergadering voorzitten? Doe het als de pro's - MT/Sprout">
            <a:extLst>
              <a:ext uri="{FF2B5EF4-FFF2-40B4-BE49-F238E27FC236}">
                <a16:creationId xmlns:a16="http://schemas.microsoft.com/office/drawing/2014/main" id="{FD9CF639-2E4C-E433-C0B1-3C8F7383ED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824682"/>
            <a:ext cx="2534515" cy="1647435"/>
          </a:xfrm>
          <a:prstGeom prst="rect">
            <a:avLst/>
          </a:prstGeom>
          <a:noFill/>
          <a:extLst>
            <a:ext uri="{909E8E84-426E-40DD-AFC4-6F175D3DCCD1}">
              <a14:hiddenFill xmlns:a14="http://schemas.microsoft.com/office/drawing/2010/main">
                <a:solidFill>
                  <a:srgbClr val="FFFFFF"/>
                </a:solidFill>
              </a14:hiddenFill>
            </a:ext>
          </a:extLst>
        </p:spPr>
      </p:pic>
      <p:pic>
        <p:nvPicPr>
          <p:cNvPr id="2" name="Graphic 1" descr="Hamer met effen opvulling">
            <a:extLst>
              <a:ext uri="{FF2B5EF4-FFF2-40B4-BE49-F238E27FC236}">
                <a16:creationId xmlns:a16="http://schemas.microsoft.com/office/drawing/2014/main" id="{76925632-0232-4A12-8FE2-0AEC70D37F3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75050" y="5893375"/>
            <a:ext cx="527185" cy="527185"/>
          </a:xfrm>
          <a:prstGeom prst="rect">
            <a:avLst/>
          </a:prstGeom>
        </p:spPr>
      </p:pic>
    </p:spTree>
    <p:extLst>
      <p:ext uri="{BB962C8B-B14F-4D97-AF65-F5344CB8AC3E}">
        <p14:creationId xmlns:p14="http://schemas.microsoft.com/office/powerpoint/2010/main" val="134572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F8CA6DEB-CC6A-44C3-8EFA-C022E622C838}"/>
              </a:ext>
            </a:extLst>
          </p:cNvPr>
          <p:cNvSpPr txBox="1"/>
          <p:nvPr/>
        </p:nvSpPr>
        <p:spPr>
          <a:xfrm>
            <a:off x="299864" y="6272233"/>
            <a:ext cx="2448272" cy="338554"/>
          </a:xfrm>
          <a:prstGeom prst="rect">
            <a:avLst/>
          </a:prstGeom>
          <a:noFill/>
        </p:spPr>
        <p:txBody>
          <a:bodyPr wrap="square" rtlCol="0">
            <a:spAutoFit/>
          </a:bodyPr>
          <a:lstStyle/>
          <a:p>
            <a:r>
              <a:rPr lang="nl-NL" sz="1600" b="1" dirty="0">
                <a:solidFill>
                  <a:srgbClr val="002060"/>
                </a:solidFill>
              </a:rPr>
              <a:t>www.onzestadstuin.nl</a:t>
            </a:r>
          </a:p>
        </p:txBody>
      </p:sp>
      <p:pic>
        <p:nvPicPr>
          <p:cNvPr id="13" name="Tijdelijke aanduiding voor inhoud 12">
            <a:extLst>
              <a:ext uri="{FF2B5EF4-FFF2-40B4-BE49-F238E27FC236}">
                <a16:creationId xmlns:a16="http://schemas.microsoft.com/office/drawing/2014/main" id="{C1458F57-7195-4F55-9969-269347F539A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5737" y="70616"/>
            <a:ext cx="1893755" cy="1583829"/>
          </a:xfrm>
        </p:spPr>
      </p:pic>
      <p:sp>
        <p:nvSpPr>
          <p:cNvPr id="10" name="Tekstvak 9">
            <a:extLst>
              <a:ext uri="{FF2B5EF4-FFF2-40B4-BE49-F238E27FC236}">
                <a16:creationId xmlns:a16="http://schemas.microsoft.com/office/drawing/2014/main" id="{EA794FA9-E262-A42E-C867-693462DBFFF4}"/>
              </a:ext>
            </a:extLst>
          </p:cNvPr>
          <p:cNvSpPr txBox="1"/>
          <p:nvPr/>
        </p:nvSpPr>
        <p:spPr>
          <a:xfrm>
            <a:off x="3540792" y="2697136"/>
            <a:ext cx="4485608" cy="1015663"/>
          </a:xfrm>
          <a:prstGeom prst="rect">
            <a:avLst/>
          </a:prstGeom>
          <a:noFill/>
        </p:spPr>
        <p:txBody>
          <a:bodyPr wrap="square" rtlCol="0">
            <a:spAutoFit/>
          </a:bodyPr>
          <a:lstStyle/>
          <a:p>
            <a:r>
              <a:rPr lang="nl-NL" sz="6000" dirty="0"/>
              <a:t>Rondvraag ?</a:t>
            </a:r>
          </a:p>
        </p:txBody>
      </p:sp>
      <p:sp>
        <p:nvSpPr>
          <p:cNvPr id="7" name="Titel 1">
            <a:extLst>
              <a:ext uri="{FF2B5EF4-FFF2-40B4-BE49-F238E27FC236}">
                <a16:creationId xmlns:a16="http://schemas.microsoft.com/office/drawing/2014/main" id="{4DDA7F99-ED5C-42AF-A52D-FEE0D148DC02}"/>
              </a:ext>
            </a:extLst>
          </p:cNvPr>
          <p:cNvSpPr txBox="1">
            <a:spLocks/>
          </p:cNvSpPr>
          <p:nvPr/>
        </p:nvSpPr>
        <p:spPr>
          <a:xfrm>
            <a:off x="2419108" y="352899"/>
            <a:ext cx="7092280" cy="6480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200" b="1" dirty="0"/>
              <a:t>8 Rondvraag</a:t>
            </a:r>
          </a:p>
        </p:txBody>
      </p:sp>
    </p:spTree>
    <p:extLst>
      <p:ext uri="{BB962C8B-B14F-4D97-AF65-F5344CB8AC3E}">
        <p14:creationId xmlns:p14="http://schemas.microsoft.com/office/powerpoint/2010/main" val="2668765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Screenshot 2013-11-23 16.28.3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5517232"/>
          </a:xfrm>
          <a:prstGeom prst="rect">
            <a:avLst/>
          </a:prstGeom>
        </p:spPr>
      </p:pic>
      <p:sp>
        <p:nvSpPr>
          <p:cNvPr id="4" name="Titel 3"/>
          <p:cNvSpPr>
            <a:spLocks noGrp="1"/>
          </p:cNvSpPr>
          <p:nvPr>
            <p:ph type="title"/>
          </p:nvPr>
        </p:nvSpPr>
        <p:spPr>
          <a:xfrm>
            <a:off x="1524000" y="4869160"/>
            <a:ext cx="9144000" cy="936104"/>
          </a:xfrm>
        </p:spPr>
        <p:txBody>
          <a:bodyPr>
            <a:normAutofit/>
          </a:bodyPr>
          <a:lstStyle/>
          <a:p>
            <a:pPr algn="ctr"/>
            <a:r>
              <a:rPr lang="nl-NL" b="1" dirty="0"/>
              <a:t>Bedankt </a:t>
            </a:r>
          </a:p>
        </p:txBody>
      </p:sp>
      <p:sp>
        <p:nvSpPr>
          <p:cNvPr id="2" name="Tekstvak 1"/>
          <p:cNvSpPr txBox="1"/>
          <p:nvPr/>
        </p:nvSpPr>
        <p:spPr>
          <a:xfrm>
            <a:off x="2927102" y="6095038"/>
            <a:ext cx="6337250" cy="646331"/>
          </a:xfrm>
          <a:prstGeom prst="rect">
            <a:avLst/>
          </a:prstGeom>
          <a:noFill/>
        </p:spPr>
        <p:txBody>
          <a:bodyPr wrap="square" rtlCol="0">
            <a:spAutoFit/>
          </a:bodyPr>
          <a:lstStyle/>
          <a:p>
            <a:pPr algn="ctr"/>
            <a:r>
              <a:rPr lang="nl-NL" dirty="0"/>
              <a:t>Bezoek de website voor het laatste nieuws over Stadstuin</a:t>
            </a:r>
          </a:p>
          <a:p>
            <a:pPr algn="ctr"/>
            <a:r>
              <a:rPr lang="nl-NL" b="1" dirty="0">
                <a:solidFill>
                  <a:srgbClr val="002060"/>
                </a:solidFill>
              </a:rPr>
              <a:t>www.onzestadstuin.nl</a:t>
            </a:r>
            <a:r>
              <a:rPr lang="nl-NL" dirty="0">
                <a:solidFill>
                  <a:srgbClr val="002060"/>
                </a:solidFill>
              </a:rPr>
              <a:t> </a:t>
            </a:r>
          </a:p>
        </p:txBody>
      </p:sp>
    </p:spTree>
    <p:extLst>
      <p:ext uri="{BB962C8B-B14F-4D97-AF65-F5344CB8AC3E}">
        <p14:creationId xmlns:p14="http://schemas.microsoft.com/office/powerpoint/2010/main" val="2238630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F8CA6DEB-CC6A-44C3-8EFA-C022E622C838}"/>
              </a:ext>
            </a:extLst>
          </p:cNvPr>
          <p:cNvSpPr txBox="1"/>
          <p:nvPr/>
        </p:nvSpPr>
        <p:spPr>
          <a:xfrm>
            <a:off x="299864" y="6272233"/>
            <a:ext cx="2448272" cy="338554"/>
          </a:xfrm>
          <a:prstGeom prst="rect">
            <a:avLst/>
          </a:prstGeom>
          <a:noFill/>
        </p:spPr>
        <p:txBody>
          <a:bodyPr wrap="square" rtlCol="0">
            <a:spAutoFit/>
          </a:bodyPr>
          <a:lstStyle/>
          <a:p>
            <a:r>
              <a:rPr lang="nl-NL" sz="1600" b="1" dirty="0">
                <a:solidFill>
                  <a:srgbClr val="002060"/>
                </a:solidFill>
              </a:rPr>
              <a:t>www.onzestadstuin.nl</a:t>
            </a:r>
          </a:p>
        </p:txBody>
      </p:sp>
      <p:pic>
        <p:nvPicPr>
          <p:cNvPr id="13" name="Tijdelijke aanduiding voor inhoud 12">
            <a:extLst>
              <a:ext uri="{FF2B5EF4-FFF2-40B4-BE49-F238E27FC236}">
                <a16:creationId xmlns:a16="http://schemas.microsoft.com/office/drawing/2014/main" id="{C1458F57-7195-4F55-9969-269347F539A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5737" y="70616"/>
            <a:ext cx="1893755" cy="1583829"/>
          </a:xfrm>
        </p:spPr>
      </p:pic>
      <p:sp>
        <p:nvSpPr>
          <p:cNvPr id="6" name="Tekstvak 5">
            <a:extLst>
              <a:ext uri="{FF2B5EF4-FFF2-40B4-BE49-F238E27FC236}">
                <a16:creationId xmlns:a16="http://schemas.microsoft.com/office/drawing/2014/main" id="{ACCCF4F1-2AA4-530F-FB36-7F87D730E578}"/>
              </a:ext>
            </a:extLst>
          </p:cNvPr>
          <p:cNvSpPr txBox="1"/>
          <p:nvPr/>
        </p:nvSpPr>
        <p:spPr>
          <a:xfrm>
            <a:off x="2419108" y="628224"/>
            <a:ext cx="8015941" cy="6711389"/>
          </a:xfrm>
          <a:prstGeom prst="rect">
            <a:avLst/>
          </a:prstGeom>
          <a:noFill/>
        </p:spPr>
        <p:txBody>
          <a:bodyPr wrap="square" rtlCol="0">
            <a:spAutoFit/>
          </a:bodyPr>
          <a:lstStyle/>
          <a:p>
            <a:pPr lvl="0" fontAlgn="base">
              <a:lnSpc>
                <a:spcPct val="107000"/>
              </a:lnSpc>
              <a:spcAft>
                <a:spcPts val="800"/>
              </a:spcAft>
              <a:tabLst>
                <a:tab pos="457200" algn="l"/>
              </a:tabLst>
            </a:pPr>
            <a:r>
              <a:rPr lang="nl-NL"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    </a:t>
            </a:r>
            <a:r>
              <a:rPr lang="nl-NL"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Opening en vaststellen quorum</a:t>
            </a:r>
            <a:endParaRPr lang="nl-NL" sz="1400"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lvl="0" fontAlgn="base">
              <a:lnSpc>
                <a:spcPct val="107000"/>
              </a:lnSpc>
              <a:spcAft>
                <a:spcPts val="800"/>
              </a:spcAft>
              <a:tabLst>
                <a:tab pos="457200" algn="l"/>
              </a:tabLst>
            </a:pPr>
            <a:r>
              <a:rPr lang="nl-NL" sz="14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nl-NL" sz="1400" i="1" u="sng"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Besluit 1a</a:t>
            </a:r>
            <a:r>
              <a:rPr lang="nl-NL"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Benoeming Heiko </a:t>
            </a:r>
            <a:r>
              <a:rPr lang="nl-NL" sz="14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Breilmann</a:t>
            </a:r>
            <a:r>
              <a:rPr lang="nl-NL"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als voorzitter van de vergadering</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AutoNum type="arabicPeriod" startAt="2"/>
              <a:tabLst>
                <a:tab pos="457200" algn="l"/>
              </a:tabLst>
            </a:pPr>
            <a:r>
              <a:rPr lang="nl-NL"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Update </a:t>
            </a:r>
            <a:r>
              <a:rPr lang="nl-NL" sz="14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g</a:t>
            </a:r>
            <a:r>
              <a:rPr lang="nl-NL"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esprekken met de gemeente Amersfoort m.b.t. overdracht </a:t>
            </a:r>
            <a:r>
              <a:rPr lang="nl-NL" sz="1400" b="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mandelig</a:t>
            </a:r>
            <a:r>
              <a:rPr lang="nl-NL"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terrein Stadstuin</a:t>
            </a:r>
          </a:p>
          <a:p>
            <a:pPr marL="342900" lvl="0" indent="-342900" fontAlgn="base">
              <a:lnSpc>
                <a:spcPct val="107000"/>
              </a:lnSpc>
              <a:spcAft>
                <a:spcPts val="800"/>
              </a:spcAft>
              <a:buAutoNum type="arabicPeriod" startAt="2"/>
              <a:tabLst>
                <a:tab pos="457200" algn="l"/>
              </a:tabLst>
            </a:pPr>
            <a:r>
              <a:rPr lang="nl-NL" sz="14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Besluit omtrent starten vrijwillige bijdrage onderhoud Stadstuin</a:t>
            </a:r>
          </a:p>
          <a:p>
            <a:pPr lvl="1" fontAlgn="base">
              <a:lnSpc>
                <a:spcPct val="107000"/>
              </a:lnSpc>
              <a:spcAft>
                <a:spcPts val="800"/>
              </a:spcAft>
              <a:tabLst>
                <a:tab pos="457200" algn="l"/>
              </a:tabLst>
            </a:pPr>
            <a:r>
              <a:rPr lang="nl-NL"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nl-NL" sz="1400" i="1" u="sng"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Besluit 2a: </a:t>
            </a:r>
            <a:r>
              <a:rPr lang="nl-NL"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Starten vrijwillige bijdrage vanaf 2026</a:t>
            </a:r>
          </a:p>
          <a:p>
            <a:pPr fontAlgn="base">
              <a:lnSpc>
                <a:spcPct val="107000"/>
              </a:lnSpc>
              <a:spcAft>
                <a:spcPts val="800"/>
              </a:spcAft>
              <a:tabLst>
                <a:tab pos="457200" algn="l"/>
              </a:tabLst>
            </a:pPr>
            <a:r>
              <a:rPr lang="nl-NL" sz="14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4.   Besluiten omtrent notulen:</a:t>
            </a:r>
            <a:endParaRPr lang="nl-NL"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lvl="1" fontAlgn="base">
              <a:lnSpc>
                <a:spcPct val="107000"/>
              </a:lnSpc>
              <a:spcAft>
                <a:spcPts val="800"/>
              </a:spcAft>
              <a:tabLst>
                <a:tab pos="457200" algn="l"/>
              </a:tabLst>
            </a:pPr>
            <a:r>
              <a:rPr lang="nl-NL" sz="14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nl-NL" sz="1400" i="1" u="sng"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Besluit </a:t>
            </a:r>
            <a:r>
              <a:rPr lang="nl-NL" sz="1400" i="1" u="sng"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3</a:t>
            </a:r>
            <a:r>
              <a:rPr lang="nl-NL" sz="1400" i="1" u="sng"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a:t>
            </a:r>
            <a:r>
              <a:rPr lang="nl-NL"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Vaststellen notulen 22 mei 2024 – 27 juni 2024</a:t>
            </a:r>
            <a:endParaRPr lang="nl-NL"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lvl="0" fontAlgn="base">
              <a:lnSpc>
                <a:spcPct val="107000"/>
              </a:lnSpc>
              <a:spcAft>
                <a:spcPts val="800"/>
              </a:spcAft>
              <a:tabLst>
                <a:tab pos="457200" algn="l"/>
              </a:tabLst>
            </a:pPr>
            <a:r>
              <a:rPr lang="nl-NL" sz="14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5. </a:t>
            </a:r>
            <a:r>
              <a:rPr lang="nl-NL"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Besluiten omtrent Jaarverslagen 2024 </a:t>
            </a:r>
            <a:endParaRPr lang="nl-NL"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lvl="1" fontAlgn="base">
              <a:lnSpc>
                <a:spcPct val="107000"/>
              </a:lnSpc>
              <a:spcAft>
                <a:spcPts val="800"/>
              </a:spcAft>
            </a:pPr>
            <a:r>
              <a:rPr lang="nl-NL" sz="1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nl-NL"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Toelichting op jaarverslag 2024 en accountantsverklaring</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fontAlgn="base">
              <a:lnSpc>
                <a:spcPct val="107000"/>
              </a:lnSpc>
              <a:spcAft>
                <a:spcPts val="800"/>
              </a:spcAft>
            </a:pPr>
            <a:r>
              <a:rPr lang="nl-NL"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nl-NL" sz="1400" i="1" u="sng"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Besluit 4a:</a:t>
            </a:r>
            <a:r>
              <a:rPr lang="nl-NL"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Vaststellen jaarverslag 2024 incl. decharge bestuur</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fontAlgn="base">
              <a:lnSpc>
                <a:spcPct val="107000"/>
              </a:lnSpc>
              <a:spcAft>
                <a:spcPts val="800"/>
              </a:spcAft>
            </a:pPr>
            <a:r>
              <a:rPr lang="nl-NL"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nl-NL" sz="1400" i="1" u="sng"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Besluit 4b: </a:t>
            </a:r>
            <a:r>
              <a:rPr lang="nl-NL"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Bestemming exploitatieresultaat ten laste brengen van de reserves</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p>
            <a:pPr lvl="0" fontAlgn="base">
              <a:lnSpc>
                <a:spcPct val="107000"/>
              </a:lnSpc>
              <a:spcAft>
                <a:spcPts val="800"/>
              </a:spcAft>
              <a:tabLst>
                <a:tab pos="457200" algn="l"/>
              </a:tabLst>
            </a:pPr>
            <a:r>
              <a:rPr lang="nl-NL" sz="14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6</a:t>
            </a:r>
            <a:r>
              <a:rPr lang="nl-NL"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Besluiten omtrent begroting 2025 </a:t>
            </a:r>
            <a:endParaRPr lang="nl-NL"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457200" indent="441960" fontAlgn="base">
              <a:lnSpc>
                <a:spcPct val="107000"/>
              </a:lnSpc>
              <a:spcAft>
                <a:spcPts val="800"/>
              </a:spcAft>
            </a:pPr>
            <a:r>
              <a:rPr lang="nl-NL" sz="14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nl-NL" sz="1400" i="1" u="sng"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Besluit 5a:</a:t>
            </a:r>
            <a:r>
              <a:rPr lang="nl-NL"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Vaststellen begroting 2025</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p>
            <a:pPr lvl="0" fontAlgn="base">
              <a:lnSpc>
                <a:spcPct val="107000"/>
              </a:lnSpc>
              <a:spcAft>
                <a:spcPts val="800"/>
              </a:spcAft>
              <a:tabLst>
                <a:tab pos="457200" algn="l"/>
              </a:tabLst>
            </a:pPr>
            <a:r>
              <a:rPr lang="nl-NL" sz="14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7</a:t>
            </a:r>
            <a:r>
              <a:rPr lang="nl-NL"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Besluit notariële aanpassing</a:t>
            </a:r>
            <a:endParaRPr lang="nl-NL"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r>
              <a:rPr lang="nl-NL" sz="1400" dirty="0">
                <a:solidFill>
                  <a:srgbClr val="000000"/>
                </a:solidFill>
                <a:effectLst/>
              </a:rPr>
              <a:t>	</a:t>
            </a:r>
            <a:r>
              <a:rPr lang="nl-NL" sz="1400" i="1" u="sng" dirty="0">
                <a:solidFill>
                  <a:srgbClr val="000000"/>
                </a:solidFill>
                <a:effectLst/>
              </a:rPr>
              <a:t>Besluit 6a</a:t>
            </a:r>
            <a:r>
              <a:rPr lang="nl-NL" sz="1400" dirty="0">
                <a:solidFill>
                  <a:srgbClr val="000000"/>
                </a:solidFill>
                <a:effectLst/>
              </a:rPr>
              <a:t>: Starten onderzoek notariële aanpassing van toepassing op de Akte van 	</a:t>
            </a:r>
            <a:r>
              <a:rPr lang="nl-NL" sz="1400" dirty="0" err="1">
                <a:solidFill>
                  <a:srgbClr val="000000"/>
                </a:solidFill>
                <a:effectLst/>
              </a:rPr>
              <a:t>mandeligheid</a:t>
            </a:r>
            <a:r>
              <a:rPr lang="nl-NL" sz="1400" dirty="0">
                <a:solidFill>
                  <a:srgbClr val="000000"/>
                </a:solidFill>
                <a:effectLst/>
              </a:rPr>
              <a:t> om vanaf 2026 niet meer twee fysieke vergaderingen te hoeven houden om tot 	geldige besluiten te komen (efficiency-slag)</a:t>
            </a:r>
          </a:p>
          <a:p>
            <a:pPr lvl="1" fontAlgn="base">
              <a:lnSpc>
                <a:spcPct val="107000"/>
              </a:lnSpc>
              <a:spcAft>
                <a:spcPts val="800"/>
              </a:spcAft>
            </a:pP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p>
            <a:pPr lvl="0" fontAlgn="base">
              <a:lnSpc>
                <a:spcPct val="107000"/>
              </a:lnSpc>
              <a:spcAft>
                <a:spcPts val="800"/>
              </a:spcAft>
              <a:tabLst>
                <a:tab pos="457200" algn="l"/>
              </a:tabLst>
            </a:pPr>
            <a:r>
              <a:rPr lang="nl-NL" sz="14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8</a:t>
            </a:r>
            <a:r>
              <a:rPr lang="nl-NL"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Rondvraag</a:t>
            </a:r>
            <a:endParaRPr lang="nl-NL"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lvl="0" fontAlgn="base">
              <a:lnSpc>
                <a:spcPct val="107000"/>
              </a:lnSpc>
              <a:spcAft>
                <a:spcPts val="800"/>
              </a:spcAft>
              <a:tabLst>
                <a:tab pos="457200" algn="l"/>
              </a:tabLst>
            </a:pPr>
            <a:r>
              <a:rPr lang="nl-NL" sz="14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9</a:t>
            </a:r>
            <a:r>
              <a:rPr lang="nl-NL"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Sluiting vergadering</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nl-NL" sz="1800" b="1" i="0" u="none" strike="noStrike" baseline="0" dirty="0">
              <a:solidFill>
                <a:srgbClr val="000000"/>
              </a:solidFill>
              <a:latin typeface="Calibri" panose="020F0502020204030204" pitchFamily="34" charset="0"/>
            </a:endParaRPr>
          </a:p>
        </p:txBody>
      </p:sp>
      <p:sp>
        <p:nvSpPr>
          <p:cNvPr id="9" name="Titel 1">
            <a:extLst>
              <a:ext uri="{FF2B5EF4-FFF2-40B4-BE49-F238E27FC236}">
                <a16:creationId xmlns:a16="http://schemas.microsoft.com/office/drawing/2014/main" id="{4DDA7F99-ED5C-42AF-A52D-FEE0D148DC02}"/>
              </a:ext>
            </a:extLst>
          </p:cNvPr>
          <p:cNvSpPr txBox="1">
            <a:spLocks/>
          </p:cNvSpPr>
          <p:nvPr/>
        </p:nvSpPr>
        <p:spPr>
          <a:xfrm>
            <a:off x="2419108" y="0"/>
            <a:ext cx="7092280" cy="6480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200" b="1" dirty="0"/>
              <a:t>Agenda</a:t>
            </a:r>
          </a:p>
        </p:txBody>
      </p:sp>
    </p:spTree>
    <p:extLst>
      <p:ext uri="{BB962C8B-B14F-4D97-AF65-F5344CB8AC3E}">
        <p14:creationId xmlns:p14="http://schemas.microsoft.com/office/powerpoint/2010/main" val="1580030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F8CA6DEB-CC6A-44C3-8EFA-C022E622C838}"/>
              </a:ext>
            </a:extLst>
          </p:cNvPr>
          <p:cNvSpPr txBox="1"/>
          <p:nvPr/>
        </p:nvSpPr>
        <p:spPr>
          <a:xfrm>
            <a:off x="299864" y="6272233"/>
            <a:ext cx="2448272" cy="338554"/>
          </a:xfrm>
          <a:prstGeom prst="rect">
            <a:avLst/>
          </a:prstGeom>
          <a:noFill/>
        </p:spPr>
        <p:txBody>
          <a:bodyPr wrap="square" rtlCol="0">
            <a:spAutoFit/>
          </a:bodyPr>
          <a:lstStyle/>
          <a:p>
            <a:r>
              <a:rPr lang="nl-NL" sz="1600" b="1" dirty="0">
                <a:solidFill>
                  <a:srgbClr val="002060"/>
                </a:solidFill>
              </a:rPr>
              <a:t>www.onzestadstuin.nl</a:t>
            </a:r>
          </a:p>
        </p:txBody>
      </p:sp>
      <p:pic>
        <p:nvPicPr>
          <p:cNvPr id="13" name="Tijdelijke aanduiding voor inhoud 12">
            <a:extLst>
              <a:ext uri="{FF2B5EF4-FFF2-40B4-BE49-F238E27FC236}">
                <a16:creationId xmlns:a16="http://schemas.microsoft.com/office/drawing/2014/main" id="{C1458F57-7195-4F55-9969-269347F539A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5737" y="70616"/>
            <a:ext cx="1893755" cy="1583829"/>
          </a:xfrm>
        </p:spPr>
      </p:pic>
      <p:sp>
        <p:nvSpPr>
          <p:cNvPr id="5" name="Titel 1">
            <a:extLst>
              <a:ext uri="{FF2B5EF4-FFF2-40B4-BE49-F238E27FC236}">
                <a16:creationId xmlns:a16="http://schemas.microsoft.com/office/drawing/2014/main" id="{4DDA7F99-ED5C-42AF-A52D-FEE0D148DC02}"/>
              </a:ext>
            </a:extLst>
          </p:cNvPr>
          <p:cNvSpPr txBox="1">
            <a:spLocks/>
          </p:cNvSpPr>
          <p:nvPr/>
        </p:nvSpPr>
        <p:spPr>
          <a:xfrm>
            <a:off x="2502235" y="563379"/>
            <a:ext cx="7092280" cy="6480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200" b="1" dirty="0"/>
              <a:t>1. Opening en vaststellen quorum</a:t>
            </a:r>
          </a:p>
        </p:txBody>
      </p:sp>
      <p:sp>
        <p:nvSpPr>
          <p:cNvPr id="6" name="Tekstvak 5">
            <a:extLst>
              <a:ext uri="{FF2B5EF4-FFF2-40B4-BE49-F238E27FC236}">
                <a16:creationId xmlns:a16="http://schemas.microsoft.com/office/drawing/2014/main" id="{ACCCF4F1-2AA4-530F-FB36-7F87D730E578}"/>
              </a:ext>
            </a:extLst>
          </p:cNvPr>
          <p:cNvSpPr txBox="1"/>
          <p:nvPr/>
        </p:nvSpPr>
        <p:spPr>
          <a:xfrm>
            <a:off x="2502235" y="1580225"/>
            <a:ext cx="9296188" cy="1600438"/>
          </a:xfrm>
          <a:prstGeom prst="rect">
            <a:avLst/>
          </a:prstGeom>
          <a:noFill/>
        </p:spPr>
        <p:txBody>
          <a:bodyPr wrap="square" rtlCol="0">
            <a:spAutoFit/>
          </a:bodyPr>
          <a:lstStyle/>
          <a:p>
            <a:r>
              <a:rPr lang="nl-NL" sz="2000" b="1" dirty="0"/>
              <a:t>Quorum-eis: </a:t>
            </a:r>
            <a:r>
              <a:rPr lang="nl-NL" sz="2000" dirty="0"/>
              <a:t>Geldige besluiten kunnen uitsluitend worden genomen met een meerderheid van drie/vierde van het aantal uitgebrachte stemmen in een vergadering waarin ten minste 50% van het aantal deelgenoten aanwezig of vertegenwoordigd is. </a:t>
            </a:r>
          </a:p>
          <a:p>
            <a:pPr marL="457200" indent="-457200">
              <a:buFont typeface="+mj-lt"/>
              <a:buAutoNum type="alphaUcPeriod"/>
            </a:pPr>
            <a:endParaRPr lang="nl-NL" sz="2000" dirty="0"/>
          </a:p>
          <a:p>
            <a:endParaRPr lang="nl-NL" dirty="0"/>
          </a:p>
        </p:txBody>
      </p:sp>
      <p:pic>
        <p:nvPicPr>
          <p:cNvPr id="8" name="Picture 2" descr="Een vergadering voorzitten? Doe het als de pro's - MT/Sprout">
            <a:extLst>
              <a:ext uri="{FF2B5EF4-FFF2-40B4-BE49-F238E27FC236}">
                <a16:creationId xmlns:a16="http://schemas.microsoft.com/office/drawing/2014/main" id="{FD9CF639-2E4C-E433-C0B1-3C8F7383ED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2122" y="3007717"/>
            <a:ext cx="2534515" cy="164743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a:extLst>
              <a:ext uri="{FF2B5EF4-FFF2-40B4-BE49-F238E27FC236}">
                <a16:creationId xmlns:a16="http://schemas.microsoft.com/office/drawing/2014/main" id="{98CC50A3-81C5-B813-8444-8DE8DD05F4A9}"/>
              </a:ext>
            </a:extLst>
          </p:cNvPr>
          <p:cNvGraphicFramePr>
            <a:graphicFrameLocks noChangeAspect="1"/>
          </p:cNvGraphicFramePr>
          <p:nvPr>
            <p:extLst>
              <p:ext uri="{D42A27DB-BD31-4B8C-83A1-F6EECF244321}">
                <p14:modId xmlns:p14="http://schemas.microsoft.com/office/powerpoint/2010/main" val="3944186127"/>
              </p:ext>
            </p:extLst>
          </p:nvPr>
        </p:nvGraphicFramePr>
        <p:xfrm>
          <a:off x="6307993" y="2978752"/>
          <a:ext cx="3022600" cy="1676400"/>
        </p:xfrm>
        <a:graphic>
          <a:graphicData uri="http://schemas.openxmlformats.org/presentationml/2006/ole">
            <mc:AlternateContent xmlns:mc="http://schemas.openxmlformats.org/markup-compatibility/2006">
              <mc:Choice xmlns:v="urn:schemas-microsoft-com:vml" Requires="v">
                <p:oleObj name="Werkblad" r:id="rId5" imgW="3022600" imgH="1676400" progId="Excel.Sheet.12">
                  <p:embed/>
                </p:oleObj>
              </mc:Choice>
              <mc:Fallback>
                <p:oleObj name="Werkblad" r:id="rId5" imgW="3022600" imgH="1676400" progId="Excel.Sheet.12">
                  <p:embed/>
                  <p:pic>
                    <p:nvPicPr>
                      <p:cNvPr id="2" name="Object 1">
                        <a:extLst>
                          <a:ext uri="{FF2B5EF4-FFF2-40B4-BE49-F238E27FC236}">
                            <a16:creationId xmlns:a16="http://schemas.microsoft.com/office/drawing/2014/main" id="{98CC50A3-81C5-B813-8444-8DE8DD05F4A9}"/>
                          </a:ext>
                        </a:extLst>
                      </p:cNvPr>
                      <p:cNvPicPr/>
                      <p:nvPr/>
                    </p:nvPicPr>
                    <p:blipFill>
                      <a:blip r:embed="rId6"/>
                      <a:stretch>
                        <a:fillRect/>
                      </a:stretch>
                    </p:blipFill>
                    <p:spPr>
                      <a:xfrm>
                        <a:off x="6307993" y="2978752"/>
                        <a:ext cx="3022600" cy="1676400"/>
                      </a:xfrm>
                      <a:prstGeom prst="rect">
                        <a:avLst/>
                      </a:prstGeom>
                    </p:spPr>
                  </p:pic>
                </p:oleObj>
              </mc:Fallback>
            </mc:AlternateContent>
          </a:graphicData>
        </a:graphic>
      </p:graphicFrame>
    </p:spTree>
    <p:extLst>
      <p:ext uri="{BB962C8B-B14F-4D97-AF65-F5344CB8AC3E}">
        <p14:creationId xmlns:p14="http://schemas.microsoft.com/office/powerpoint/2010/main" val="3133116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F8CA6DEB-CC6A-44C3-8EFA-C022E622C838}"/>
              </a:ext>
            </a:extLst>
          </p:cNvPr>
          <p:cNvSpPr txBox="1"/>
          <p:nvPr/>
        </p:nvSpPr>
        <p:spPr>
          <a:xfrm>
            <a:off x="299864" y="6272233"/>
            <a:ext cx="2448272" cy="338554"/>
          </a:xfrm>
          <a:prstGeom prst="rect">
            <a:avLst/>
          </a:prstGeom>
          <a:noFill/>
        </p:spPr>
        <p:txBody>
          <a:bodyPr wrap="square" rtlCol="0">
            <a:spAutoFit/>
          </a:bodyPr>
          <a:lstStyle/>
          <a:p>
            <a:r>
              <a:rPr lang="nl-NL" sz="1600" b="1" dirty="0">
                <a:solidFill>
                  <a:srgbClr val="002060"/>
                </a:solidFill>
              </a:rPr>
              <a:t>www.onzestadstuin.nl</a:t>
            </a:r>
          </a:p>
        </p:txBody>
      </p:sp>
      <p:pic>
        <p:nvPicPr>
          <p:cNvPr id="13" name="Tijdelijke aanduiding voor inhoud 12">
            <a:extLst>
              <a:ext uri="{FF2B5EF4-FFF2-40B4-BE49-F238E27FC236}">
                <a16:creationId xmlns:a16="http://schemas.microsoft.com/office/drawing/2014/main" id="{C1458F57-7195-4F55-9969-269347F539A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5737" y="70616"/>
            <a:ext cx="1893755" cy="1583829"/>
          </a:xfrm>
        </p:spPr>
      </p:pic>
      <p:sp>
        <p:nvSpPr>
          <p:cNvPr id="5" name="Titel 1">
            <a:extLst>
              <a:ext uri="{FF2B5EF4-FFF2-40B4-BE49-F238E27FC236}">
                <a16:creationId xmlns:a16="http://schemas.microsoft.com/office/drawing/2014/main" id="{4DDA7F99-ED5C-42AF-A52D-FEE0D148DC02}"/>
              </a:ext>
            </a:extLst>
          </p:cNvPr>
          <p:cNvSpPr txBox="1">
            <a:spLocks/>
          </p:cNvSpPr>
          <p:nvPr/>
        </p:nvSpPr>
        <p:spPr>
          <a:xfrm>
            <a:off x="2502235" y="563379"/>
            <a:ext cx="7092280" cy="648072"/>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200" b="1" dirty="0"/>
              <a:t>1.(2) Benoeming voorzitter van vergadering</a:t>
            </a:r>
          </a:p>
        </p:txBody>
      </p:sp>
      <p:sp>
        <p:nvSpPr>
          <p:cNvPr id="6" name="Tekstvak 5">
            <a:extLst>
              <a:ext uri="{FF2B5EF4-FFF2-40B4-BE49-F238E27FC236}">
                <a16:creationId xmlns:a16="http://schemas.microsoft.com/office/drawing/2014/main" id="{ACCCF4F1-2AA4-530F-FB36-7F87D730E578}"/>
              </a:ext>
            </a:extLst>
          </p:cNvPr>
          <p:cNvSpPr txBox="1"/>
          <p:nvPr/>
        </p:nvSpPr>
        <p:spPr>
          <a:xfrm>
            <a:off x="2502235" y="1580225"/>
            <a:ext cx="9296188" cy="5324535"/>
          </a:xfrm>
          <a:prstGeom prst="rect">
            <a:avLst/>
          </a:prstGeom>
          <a:noFill/>
        </p:spPr>
        <p:txBody>
          <a:bodyPr wrap="square" rtlCol="0">
            <a:spAutoFit/>
          </a:bodyPr>
          <a:lstStyle/>
          <a:p>
            <a:endParaRPr lang="nl-NL" sz="2000" dirty="0"/>
          </a:p>
          <a:p>
            <a:endParaRPr lang="nl-NL" sz="2000" dirty="0"/>
          </a:p>
          <a:p>
            <a:endParaRPr lang="nl-NL" sz="2000" dirty="0"/>
          </a:p>
          <a:p>
            <a:endParaRPr lang="nl-NL" sz="2000" dirty="0"/>
          </a:p>
          <a:p>
            <a:endParaRPr lang="nl-NL" sz="2000" dirty="0"/>
          </a:p>
          <a:p>
            <a:endParaRPr lang="nl-NL" sz="2000" dirty="0"/>
          </a:p>
          <a:p>
            <a:endParaRPr lang="nl-NL" sz="2000" dirty="0"/>
          </a:p>
          <a:p>
            <a:endParaRPr lang="nl-NL" sz="2000" b="1" dirty="0"/>
          </a:p>
          <a:p>
            <a:endParaRPr lang="nl-NL" sz="2000" b="1" dirty="0"/>
          </a:p>
          <a:p>
            <a:r>
              <a:rPr lang="nl-NL" sz="2000" b="1" dirty="0"/>
              <a:t>Gevraagd besluit 1a: </a:t>
            </a:r>
            <a:r>
              <a:rPr lang="nl-NL" sz="2000" dirty="0"/>
              <a:t>Het voorstel is om Heiko Breilmann te benoemen als voorzitter van de vergadering van de vergadering deelgenoten.  </a:t>
            </a:r>
          </a:p>
          <a:p>
            <a:endParaRPr lang="nl-NL" sz="2000" dirty="0"/>
          </a:p>
          <a:p>
            <a:r>
              <a:rPr lang="nl-NL" sz="2000" dirty="0"/>
              <a:t>Ingekomen stukken &amp; Mededelingen</a:t>
            </a:r>
          </a:p>
          <a:p>
            <a:pPr marL="342900" indent="-342900">
              <a:buFont typeface="Arial" panose="020B0604020202020204" pitchFamily="34" charset="0"/>
              <a:buChar char="•"/>
            </a:pPr>
            <a:r>
              <a:rPr lang="nl-NL" sz="2000" dirty="0"/>
              <a:t>Beplanting groenstroken tussen weg en voetpad</a:t>
            </a:r>
          </a:p>
          <a:p>
            <a:pPr marL="342900" indent="-342900">
              <a:buFont typeface="Arial" panose="020B0604020202020204" pitchFamily="34" charset="0"/>
              <a:buChar char="•"/>
            </a:pPr>
            <a:r>
              <a:rPr lang="nl-NL" sz="2000" dirty="0"/>
              <a:t>Handhaving ‘toe-eigening’ </a:t>
            </a:r>
            <a:r>
              <a:rPr lang="nl-NL" sz="2000" dirty="0" err="1"/>
              <a:t>mandelig</a:t>
            </a:r>
            <a:r>
              <a:rPr lang="nl-NL" sz="2000" dirty="0"/>
              <a:t> gebied	</a:t>
            </a:r>
          </a:p>
          <a:p>
            <a:r>
              <a:rPr lang="nl-NL" sz="2000" dirty="0"/>
              <a:t> </a:t>
            </a:r>
          </a:p>
          <a:p>
            <a:endParaRPr lang="nl-NL" sz="2000" dirty="0"/>
          </a:p>
        </p:txBody>
      </p:sp>
      <p:pic>
        <p:nvPicPr>
          <p:cNvPr id="4" name="Graphic 3" descr="Hamer met effen opvulling">
            <a:extLst>
              <a:ext uri="{FF2B5EF4-FFF2-40B4-BE49-F238E27FC236}">
                <a16:creationId xmlns:a16="http://schemas.microsoft.com/office/drawing/2014/main" id="{0FE31762-7183-420B-083E-7C495523D3E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87835" y="4190999"/>
            <a:ext cx="914400" cy="914400"/>
          </a:xfrm>
          <a:prstGeom prst="rect">
            <a:avLst/>
          </a:prstGeom>
        </p:spPr>
      </p:pic>
      <p:pic>
        <p:nvPicPr>
          <p:cNvPr id="2" name="Afbeelding 1">
            <a:extLst>
              <a:ext uri="{FF2B5EF4-FFF2-40B4-BE49-F238E27FC236}">
                <a16:creationId xmlns:a16="http://schemas.microsoft.com/office/drawing/2014/main" id="{537097A1-BBD5-765E-0A5E-6C87DB75640E}"/>
              </a:ext>
            </a:extLst>
          </p:cNvPr>
          <p:cNvPicPr>
            <a:picLocks noChangeAspect="1"/>
          </p:cNvPicPr>
          <p:nvPr/>
        </p:nvPicPr>
        <p:blipFill>
          <a:blip r:embed="rId6"/>
          <a:stretch>
            <a:fillRect/>
          </a:stretch>
        </p:blipFill>
        <p:spPr>
          <a:xfrm>
            <a:off x="5091112" y="1654445"/>
            <a:ext cx="1914525" cy="2495550"/>
          </a:xfrm>
          <a:prstGeom prst="rect">
            <a:avLst/>
          </a:prstGeom>
        </p:spPr>
      </p:pic>
    </p:spTree>
    <p:extLst>
      <p:ext uri="{BB962C8B-B14F-4D97-AF65-F5344CB8AC3E}">
        <p14:creationId xmlns:p14="http://schemas.microsoft.com/office/powerpoint/2010/main" val="1008044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F8CA6DEB-CC6A-44C3-8EFA-C022E622C838}"/>
              </a:ext>
            </a:extLst>
          </p:cNvPr>
          <p:cNvSpPr txBox="1"/>
          <p:nvPr/>
        </p:nvSpPr>
        <p:spPr>
          <a:xfrm>
            <a:off x="299864" y="6272233"/>
            <a:ext cx="2448272" cy="338554"/>
          </a:xfrm>
          <a:prstGeom prst="rect">
            <a:avLst/>
          </a:prstGeom>
          <a:noFill/>
        </p:spPr>
        <p:txBody>
          <a:bodyPr wrap="square" rtlCol="0">
            <a:spAutoFit/>
          </a:bodyPr>
          <a:lstStyle/>
          <a:p>
            <a:r>
              <a:rPr lang="nl-NL" sz="1600" b="1" dirty="0">
                <a:solidFill>
                  <a:srgbClr val="002060"/>
                </a:solidFill>
              </a:rPr>
              <a:t>www.onzestadstuin.nl</a:t>
            </a:r>
          </a:p>
        </p:txBody>
      </p:sp>
      <p:pic>
        <p:nvPicPr>
          <p:cNvPr id="13" name="Tijdelijke aanduiding voor inhoud 12">
            <a:extLst>
              <a:ext uri="{FF2B5EF4-FFF2-40B4-BE49-F238E27FC236}">
                <a16:creationId xmlns:a16="http://schemas.microsoft.com/office/drawing/2014/main" id="{C1458F57-7195-4F55-9969-269347F539A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5737" y="70616"/>
            <a:ext cx="1893755" cy="1583829"/>
          </a:xfrm>
        </p:spPr>
      </p:pic>
      <p:sp>
        <p:nvSpPr>
          <p:cNvPr id="5" name="Titel 1">
            <a:extLst>
              <a:ext uri="{FF2B5EF4-FFF2-40B4-BE49-F238E27FC236}">
                <a16:creationId xmlns:a16="http://schemas.microsoft.com/office/drawing/2014/main" id="{4DDA7F99-ED5C-42AF-A52D-FEE0D148DC02}"/>
              </a:ext>
            </a:extLst>
          </p:cNvPr>
          <p:cNvSpPr txBox="1">
            <a:spLocks/>
          </p:cNvSpPr>
          <p:nvPr/>
        </p:nvSpPr>
        <p:spPr>
          <a:xfrm>
            <a:off x="2502234" y="563379"/>
            <a:ext cx="8303511" cy="648072"/>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200" b="1" dirty="0"/>
              <a:t>2. Update gesprekken gemeente Amersfoort overdracht       </a:t>
            </a:r>
            <a:r>
              <a:rPr lang="nl-NL" sz="3200" b="1" dirty="0" err="1"/>
              <a:t>mandelig</a:t>
            </a:r>
            <a:r>
              <a:rPr lang="nl-NL" sz="3200" b="1" dirty="0"/>
              <a:t> terrein Stadstuin</a:t>
            </a:r>
          </a:p>
        </p:txBody>
      </p:sp>
      <p:sp>
        <p:nvSpPr>
          <p:cNvPr id="6" name="Tekstvak 5">
            <a:extLst>
              <a:ext uri="{FF2B5EF4-FFF2-40B4-BE49-F238E27FC236}">
                <a16:creationId xmlns:a16="http://schemas.microsoft.com/office/drawing/2014/main" id="{ACCCF4F1-2AA4-530F-FB36-7F87D730E578}"/>
              </a:ext>
            </a:extLst>
          </p:cNvPr>
          <p:cNvSpPr txBox="1"/>
          <p:nvPr/>
        </p:nvSpPr>
        <p:spPr>
          <a:xfrm>
            <a:off x="2502235" y="1430756"/>
            <a:ext cx="9296188" cy="5139869"/>
          </a:xfrm>
          <a:prstGeom prst="rect">
            <a:avLst/>
          </a:prstGeom>
          <a:noFill/>
        </p:spPr>
        <p:txBody>
          <a:bodyPr wrap="square" rtlCol="0">
            <a:spAutoFit/>
          </a:bodyPr>
          <a:lstStyle/>
          <a:p>
            <a:pPr algn="ctr"/>
            <a:r>
              <a:rPr lang="nl-NL" i="1" dirty="0"/>
              <a:t>“Op 4 november </a:t>
            </a:r>
            <a:r>
              <a:rPr lang="nl-NL" i="1" dirty="0" err="1"/>
              <a:t>j.l</a:t>
            </a:r>
            <a:r>
              <a:rPr lang="nl-NL" i="1" dirty="0"/>
              <a:t>. heeft u ons met 92% van de stemmen bij een opkomst van 68% van de stemgerechtigden de opdracht gegeven de gesprekken met de gemeente Amersfoort te starten over de overdracht van het </a:t>
            </a:r>
            <a:r>
              <a:rPr lang="nl-NL" i="1" dirty="0" err="1"/>
              <a:t>mandelige</a:t>
            </a:r>
            <a:r>
              <a:rPr lang="nl-NL" i="1" dirty="0"/>
              <a:t> terrein Stadstuin ten einde een toekomstig financieel risico te vermijden”</a:t>
            </a:r>
          </a:p>
          <a:p>
            <a:pPr algn="ctr"/>
            <a:endParaRPr lang="nl-NL" i="1" dirty="0"/>
          </a:p>
          <a:p>
            <a:r>
              <a:rPr lang="nl-NL" sz="2000" i="1" dirty="0"/>
              <a:t>Vereisten voor overdracht: </a:t>
            </a:r>
          </a:p>
          <a:p>
            <a:pPr marL="342900" indent="-342900">
              <a:buFont typeface="Arial" panose="020B0604020202020204" pitchFamily="34" charset="0"/>
              <a:buChar char="•"/>
            </a:pPr>
            <a:r>
              <a:rPr lang="nl-NL" sz="2000" i="1" dirty="0"/>
              <a:t>Iedereen moet meedoen (onhaalbaar, zie ook stemming 4/11/24)</a:t>
            </a:r>
          </a:p>
          <a:p>
            <a:pPr marL="342900" indent="-342900">
              <a:buFont typeface="Arial" panose="020B0604020202020204" pitchFamily="34" charset="0"/>
              <a:buChar char="•"/>
            </a:pPr>
            <a:r>
              <a:rPr lang="nl-NL" sz="2000" i="1" dirty="0"/>
              <a:t>Alle aktes (en dus eigenaren, kadaster alles behalve up2date) moeten via notaris aangepast. Kosten zo maar 500k als je al een notaris vindt die deze immense klus wil klaren.</a:t>
            </a:r>
          </a:p>
          <a:p>
            <a:pPr marL="342900" indent="-342900">
              <a:buFont typeface="Arial" panose="020B0604020202020204" pitchFamily="34" charset="0"/>
              <a:buChar char="•"/>
            </a:pPr>
            <a:endParaRPr lang="nl-NL" sz="2000" i="1" dirty="0"/>
          </a:p>
          <a:p>
            <a:r>
              <a:rPr lang="nl-NL" sz="2000" i="1" dirty="0"/>
              <a:t>Conclusie: </a:t>
            </a:r>
          </a:p>
          <a:p>
            <a:r>
              <a:rPr lang="nl-NL" sz="2000" i="1" dirty="0"/>
              <a:t>Ondanks de positieve inspanningen en goede bedoelingen van Gemeente en bestuur loopt deze weg ‘dood’.</a:t>
            </a:r>
          </a:p>
          <a:p>
            <a:endParaRPr lang="nl-NL" sz="2000" i="1" dirty="0"/>
          </a:p>
          <a:p>
            <a:pPr algn="ctr"/>
            <a:r>
              <a:rPr lang="nl-NL" sz="2000" b="1" i="1" dirty="0"/>
              <a:t>Hoe verder ??</a:t>
            </a:r>
          </a:p>
          <a:p>
            <a:endParaRPr lang="nl-NL" dirty="0"/>
          </a:p>
        </p:txBody>
      </p:sp>
      <p:pic>
        <p:nvPicPr>
          <p:cNvPr id="8" name="Picture 2" descr="Een vergadering voorzitten? Doe het als de pro's - MT/Sprout">
            <a:extLst>
              <a:ext uri="{FF2B5EF4-FFF2-40B4-BE49-F238E27FC236}">
                <a16:creationId xmlns:a16="http://schemas.microsoft.com/office/drawing/2014/main" id="{FD9CF639-2E4C-E433-C0B1-3C8F7383ED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232" y="1654445"/>
            <a:ext cx="1719536" cy="1117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456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F8CA6DEB-CC6A-44C3-8EFA-C022E622C838}"/>
              </a:ext>
            </a:extLst>
          </p:cNvPr>
          <p:cNvSpPr txBox="1"/>
          <p:nvPr/>
        </p:nvSpPr>
        <p:spPr>
          <a:xfrm>
            <a:off x="299864" y="6272233"/>
            <a:ext cx="2448272" cy="338554"/>
          </a:xfrm>
          <a:prstGeom prst="rect">
            <a:avLst/>
          </a:prstGeom>
          <a:noFill/>
        </p:spPr>
        <p:txBody>
          <a:bodyPr wrap="square" rtlCol="0">
            <a:spAutoFit/>
          </a:bodyPr>
          <a:lstStyle/>
          <a:p>
            <a:r>
              <a:rPr lang="nl-NL" sz="1600" b="1" dirty="0">
                <a:solidFill>
                  <a:srgbClr val="002060"/>
                </a:solidFill>
              </a:rPr>
              <a:t>www.onzestadstuin.nl</a:t>
            </a:r>
          </a:p>
        </p:txBody>
      </p:sp>
      <p:pic>
        <p:nvPicPr>
          <p:cNvPr id="13" name="Tijdelijke aanduiding voor inhoud 12">
            <a:extLst>
              <a:ext uri="{FF2B5EF4-FFF2-40B4-BE49-F238E27FC236}">
                <a16:creationId xmlns:a16="http://schemas.microsoft.com/office/drawing/2014/main" id="{C1458F57-7195-4F55-9969-269347F539A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5737" y="70616"/>
            <a:ext cx="1893755" cy="1583829"/>
          </a:xfrm>
        </p:spPr>
      </p:pic>
      <p:sp>
        <p:nvSpPr>
          <p:cNvPr id="5" name="Titel 1">
            <a:extLst>
              <a:ext uri="{FF2B5EF4-FFF2-40B4-BE49-F238E27FC236}">
                <a16:creationId xmlns:a16="http://schemas.microsoft.com/office/drawing/2014/main" id="{4DDA7F99-ED5C-42AF-A52D-FEE0D148DC02}"/>
              </a:ext>
            </a:extLst>
          </p:cNvPr>
          <p:cNvSpPr txBox="1">
            <a:spLocks/>
          </p:cNvSpPr>
          <p:nvPr/>
        </p:nvSpPr>
        <p:spPr>
          <a:xfrm>
            <a:off x="2502235" y="563379"/>
            <a:ext cx="8435396" cy="648072"/>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200" b="1" dirty="0"/>
              <a:t>2. (1) Update gesprekken gemeente Amersfoort overdracht </a:t>
            </a:r>
            <a:r>
              <a:rPr lang="nl-NL" sz="3200" b="1" dirty="0" err="1"/>
              <a:t>mandelig</a:t>
            </a:r>
            <a:r>
              <a:rPr lang="nl-NL" sz="3200" b="1" dirty="0"/>
              <a:t> terrein Stadstuin</a:t>
            </a:r>
          </a:p>
        </p:txBody>
      </p:sp>
      <p:sp>
        <p:nvSpPr>
          <p:cNvPr id="6" name="Tekstvak 5">
            <a:extLst>
              <a:ext uri="{FF2B5EF4-FFF2-40B4-BE49-F238E27FC236}">
                <a16:creationId xmlns:a16="http://schemas.microsoft.com/office/drawing/2014/main" id="{ACCCF4F1-2AA4-530F-FB36-7F87D730E578}"/>
              </a:ext>
            </a:extLst>
          </p:cNvPr>
          <p:cNvSpPr txBox="1"/>
          <p:nvPr/>
        </p:nvSpPr>
        <p:spPr>
          <a:xfrm>
            <a:off x="2502235" y="1580225"/>
            <a:ext cx="9296188" cy="6063198"/>
          </a:xfrm>
          <a:prstGeom prst="rect">
            <a:avLst/>
          </a:prstGeom>
          <a:noFill/>
        </p:spPr>
        <p:txBody>
          <a:bodyPr wrap="square" rtlCol="0">
            <a:spAutoFit/>
          </a:bodyPr>
          <a:lstStyle/>
          <a:p>
            <a:pPr algn="ctr"/>
            <a:r>
              <a:rPr lang="nl-NL" sz="2000" i="1" dirty="0"/>
              <a:t>Verschillende gesprekken met gemeente, bestuur en notaris gevoerd met de vraag: </a:t>
            </a:r>
          </a:p>
          <a:p>
            <a:pPr algn="ctr"/>
            <a:r>
              <a:rPr lang="nl-NL" sz="2000" i="1" dirty="0"/>
              <a:t>Wat kan er wel !</a:t>
            </a:r>
          </a:p>
          <a:p>
            <a:pPr algn="ctr"/>
            <a:endParaRPr lang="nl-NL" sz="2000" i="1" dirty="0"/>
          </a:p>
          <a:p>
            <a:pPr algn="ctr"/>
            <a:r>
              <a:rPr lang="nl-NL" sz="2000" i="1" dirty="0"/>
              <a:t>Groen licht voor onderstaand scenario</a:t>
            </a:r>
          </a:p>
          <a:p>
            <a:pPr algn="ctr"/>
            <a:endParaRPr lang="nl-NL" sz="2000" i="1" dirty="0"/>
          </a:p>
          <a:p>
            <a:pPr algn="ctr"/>
            <a:r>
              <a:rPr lang="nl-NL" sz="2400" i="1" u="sng" dirty="0"/>
              <a:t>Gemeente neemt onderhoud voor onbepaalde termijn over</a:t>
            </a:r>
          </a:p>
          <a:p>
            <a:endParaRPr lang="nl-NL" i="1" u="sng" dirty="0"/>
          </a:p>
          <a:p>
            <a:pPr marL="285750" indent="-285750">
              <a:buFont typeface="Arial" panose="020B0604020202020204" pitchFamily="34" charset="0"/>
              <a:buChar char="•"/>
            </a:pPr>
            <a:r>
              <a:rPr lang="nl-NL" sz="1600" dirty="0"/>
              <a:t>Eigendom blijft bij ons</a:t>
            </a:r>
          </a:p>
          <a:p>
            <a:pPr marL="285750" indent="-285750">
              <a:buFont typeface="Arial" panose="020B0604020202020204" pitchFamily="34" charset="0"/>
              <a:buChar char="•"/>
            </a:pPr>
            <a:r>
              <a:rPr lang="nl-NL" sz="1600" dirty="0"/>
              <a:t>Huidige beeldkwaliteit blijft gehandhaafd</a:t>
            </a:r>
          </a:p>
          <a:p>
            <a:pPr marL="285750" indent="-285750">
              <a:buFont typeface="Arial" panose="020B0604020202020204" pitchFamily="34" charset="0"/>
              <a:buChar char="•"/>
            </a:pPr>
            <a:r>
              <a:rPr lang="nl-NL" sz="1600" dirty="0"/>
              <a:t>Kosten voor onderhoud kunnen fors naar beneden (schaalvoordelen)</a:t>
            </a:r>
          </a:p>
          <a:p>
            <a:pPr marL="285750" indent="-285750">
              <a:buFont typeface="Arial" panose="020B0604020202020204" pitchFamily="34" charset="0"/>
              <a:buChar char="•"/>
            </a:pPr>
            <a:r>
              <a:rPr lang="nl-NL" sz="1600" dirty="0"/>
              <a:t>Investeringspieken uit MJOP worden door gemeente opgevangen</a:t>
            </a:r>
          </a:p>
          <a:p>
            <a:pPr marL="285750" indent="-285750">
              <a:buFont typeface="Arial" panose="020B0604020202020204" pitchFamily="34" charset="0"/>
              <a:buChar char="•"/>
            </a:pPr>
            <a:r>
              <a:rPr lang="nl-NL" sz="1600" dirty="0"/>
              <a:t>Geen parkmanager meer nodig</a:t>
            </a:r>
          </a:p>
          <a:p>
            <a:pPr marL="285750" indent="-285750">
              <a:buFont typeface="Arial" panose="020B0604020202020204" pitchFamily="34" charset="0"/>
              <a:buChar char="•"/>
            </a:pPr>
            <a:r>
              <a:rPr lang="nl-NL" sz="1600" dirty="0"/>
              <a:t>Stichting Stadstuin/</a:t>
            </a:r>
            <a:r>
              <a:rPr lang="nl-NL" sz="1600" dirty="0" err="1"/>
              <a:t>VvD</a:t>
            </a:r>
            <a:r>
              <a:rPr lang="nl-NL" sz="1600" dirty="0"/>
              <a:t> blijft gehandhaafd</a:t>
            </a:r>
          </a:p>
          <a:p>
            <a:pPr marL="285750" indent="-285750">
              <a:buFont typeface="Arial" panose="020B0604020202020204" pitchFamily="34" charset="0"/>
              <a:buChar char="•"/>
            </a:pPr>
            <a:r>
              <a:rPr lang="nl-NL" sz="1600" dirty="0"/>
              <a:t>Verwacht (kosten)effect:</a:t>
            </a:r>
          </a:p>
          <a:p>
            <a:pPr algn="ctr"/>
            <a:endParaRPr lang="nl-NL" sz="2400" u="sng" dirty="0"/>
          </a:p>
          <a:p>
            <a:pPr algn="ctr"/>
            <a:r>
              <a:rPr lang="nl-NL" sz="2400" u="sng" dirty="0"/>
              <a:t>Onze ‘pot’ reikt weer tot 2050 zoals oorspronkelijk bedacht !</a:t>
            </a:r>
          </a:p>
          <a:p>
            <a:pPr algn="ctr"/>
            <a:endParaRPr lang="nl-NL" sz="1400" dirty="0"/>
          </a:p>
          <a:p>
            <a:pPr algn="ctr"/>
            <a:r>
              <a:rPr lang="nl-NL" sz="1400" dirty="0"/>
              <a:t>(berekeningen nog onder voorbehoud)</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342900" indent="-342900">
              <a:buFont typeface="Arial" panose="020B0604020202020204" pitchFamily="34" charset="0"/>
              <a:buChar char="•"/>
            </a:pPr>
            <a:endParaRPr lang="nl-NL" sz="2000" dirty="0"/>
          </a:p>
        </p:txBody>
      </p:sp>
    </p:spTree>
    <p:extLst>
      <p:ext uri="{BB962C8B-B14F-4D97-AF65-F5344CB8AC3E}">
        <p14:creationId xmlns:p14="http://schemas.microsoft.com/office/powerpoint/2010/main" val="178786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F8CA6DEB-CC6A-44C3-8EFA-C022E622C838}"/>
              </a:ext>
            </a:extLst>
          </p:cNvPr>
          <p:cNvSpPr txBox="1"/>
          <p:nvPr/>
        </p:nvSpPr>
        <p:spPr>
          <a:xfrm>
            <a:off x="299864" y="6272233"/>
            <a:ext cx="2448272" cy="338554"/>
          </a:xfrm>
          <a:prstGeom prst="rect">
            <a:avLst/>
          </a:prstGeom>
          <a:noFill/>
        </p:spPr>
        <p:txBody>
          <a:bodyPr wrap="square" rtlCol="0">
            <a:spAutoFit/>
          </a:bodyPr>
          <a:lstStyle/>
          <a:p>
            <a:r>
              <a:rPr lang="nl-NL" sz="1600" b="1" dirty="0">
                <a:solidFill>
                  <a:srgbClr val="002060"/>
                </a:solidFill>
              </a:rPr>
              <a:t>www.onzestadstuin.nl</a:t>
            </a:r>
          </a:p>
        </p:txBody>
      </p:sp>
      <p:pic>
        <p:nvPicPr>
          <p:cNvPr id="13" name="Tijdelijke aanduiding voor inhoud 12">
            <a:extLst>
              <a:ext uri="{FF2B5EF4-FFF2-40B4-BE49-F238E27FC236}">
                <a16:creationId xmlns:a16="http://schemas.microsoft.com/office/drawing/2014/main" id="{C1458F57-7195-4F55-9969-269347F539A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5737" y="70616"/>
            <a:ext cx="1893755" cy="1583829"/>
          </a:xfrm>
        </p:spPr>
      </p:pic>
      <p:sp>
        <p:nvSpPr>
          <p:cNvPr id="5" name="Titel 1">
            <a:extLst>
              <a:ext uri="{FF2B5EF4-FFF2-40B4-BE49-F238E27FC236}">
                <a16:creationId xmlns:a16="http://schemas.microsoft.com/office/drawing/2014/main" id="{4DDA7F99-ED5C-42AF-A52D-FEE0D148DC02}"/>
              </a:ext>
            </a:extLst>
          </p:cNvPr>
          <p:cNvSpPr txBox="1">
            <a:spLocks/>
          </p:cNvSpPr>
          <p:nvPr/>
        </p:nvSpPr>
        <p:spPr>
          <a:xfrm>
            <a:off x="2502235" y="563379"/>
            <a:ext cx="7092280" cy="648072"/>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200" b="1" dirty="0"/>
              <a:t>3. Besluit omtrent starten vrijwillige bijdrage onderhoud Stadstuin</a:t>
            </a:r>
          </a:p>
        </p:txBody>
      </p:sp>
      <p:sp>
        <p:nvSpPr>
          <p:cNvPr id="6" name="Tekstvak 5">
            <a:extLst>
              <a:ext uri="{FF2B5EF4-FFF2-40B4-BE49-F238E27FC236}">
                <a16:creationId xmlns:a16="http://schemas.microsoft.com/office/drawing/2014/main" id="{ACCCF4F1-2AA4-530F-FB36-7F87D730E578}"/>
              </a:ext>
            </a:extLst>
          </p:cNvPr>
          <p:cNvSpPr txBox="1"/>
          <p:nvPr/>
        </p:nvSpPr>
        <p:spPr>
          <a:xfrm>
            <a:off x="2443512" y="1580225"/>
            <a:ext cx="9296188" cy="2246769"/>
          </a:xfrm>
          <a:prstGeom prst="rect">
            <a:avLst/>
          </a:prstGeom>
          <a:noFill/>
        </p:spPr>
        <p:txBody>
          <a:bodyPr wrap="square" rtlCol="0">
            <a:spAutoFit/>
          </a:bodyPr>
          <a:lstStyle/>
          <a:p>
            <a:endParaRPr lang="nl-NL" sz="2000" b="1" dirty="0"/>
          </a:p>
          <a:p>
            <a:r>
              <a:rPr lang="nl-NL" sz="2000" i="1" dirty="0"/>
              <a:t>“Er komt een moment dat onze pot leeg is. Om alvast te ‘wennen’ aan een jaarlijkse bijdrage en het incasso risico in de toekomst te minimaliseren stellen wij een vrijwillige bijdrage voor van € 50 per 2026 welke tijdens elke jaarlijkse ALV wordt geëvalueerd” </a:t>
            </a:r>
            <a:r>
              <a:rPr lang="nl-NL" sz="2000" dirty="0"/>
              <a:t> </a:t>
            </a:r>
          </a:p>
          <a:p>
            <a:endParaRPr lang="nl-NL" sz="2000" b="1" dirty="0"/>
          </a:p>
          <a:p>
            <a:endParaRPr lang="nl-NL" sz="2000" b="1" dirty="0"/>
          </a:p>
          <a:p>
            <a:r>
              <a:rPr lang="nl-NL" sz="2000" b="1" dirty="0"/>
              <a:t>Gevraagd besluit 2a: </a:t>
            </a:r>
            <a:r>
              <a:rPr lang="nl-NL" sz="2000" dirty="0"/>
              <a:t>Vrijwillige eigen bijdrage van € 50 per 2026</a:t>
            </a:r>
            <a:endParaRPr lang="nl-NL" dirty="0"/>
          </a:p>
        </p:txBody>
      </p:sp>
      <p:pic>
        <p:nvPicPr>
          <p:cNvPr id="7" name="Graphic 6" descr="Hamer met effen opvulling">
            <a:extLst>
              <a:ext uri="{FF2B5EF4-FFF2-40B4-BE49-F238E27FC236}">
                <a16:creationId xmlns:a16="http://schemas.microsoft.com/office/drawing/2014/main" id="{D3422469-D071-09C3-A5AB-AD39636B3D9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87835" y="2888672"/>
            <a:ext cx="914400" cy="914400"/>
          </a:xfrm>
          <a:prstGeom prst="rect">
            <a:avLst/>
          </a:prstGeom>
        </p:spPr>
      </p:pic>
    </p:spTree>
    <p:extLst>
      <p:ext uri="{BB962C8B-B14F-4D97-AF65-F5344CB8AC3E}">
        <p14:creationId xmlns:p14="http://schemas.microsoft.com/office/powerpoint/2010/main" val="2977851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F8CA6DEB-CC6A-44C3-8EFA-C022E622C838}"/>
              </a:ext>
            </a:extLst>
          </p:cNvPr>
          <p:cNvSpPr txBox="1"/>
          <p:nvPr/>
        </p:nvSpPr>
        <p:spPr>
          <a:xfrm>
            <a:off x="299864" y="6272233"/>
            <a:ext cx="2448272" cy="338554"/>
          </a:xfrm>
          <a:prstGeom prst="rect">
            <a:avLst/>
          </a:prstGeom>
          <a:noFill/>
        </p:spPr>
        <p:txBody>
          <a:bodyPr wrap="square" rtlCol="0">
            <a:spAutoFit/>
          </a:bodyPr>
          <a:lstStyle/>
          <a:p>
            <a:r>
              <a:rPr lang="nl-NL" sz="1600" b="1" dirty="0">
                <a:solidFill>
                  <a:srgbClr val="002060"/>
                </a:solidFill>
              </a:rPr>
              <a:t>www.onzestadstuin.nl</a:t>
            </a:r>
          </a:p>
        </p:txBody>
      </p:sp>
      <p:pic>
        <p:nvPicPr>
          <p:cNvPr id="13" name="Tijdelijke aanduiding voor inhoud 12">
            <a:extLst>
              <a:ext uri="{FF2B5EF4-FFF2-40B4-BE49-F238E27FC236}">
                <a16:creationId xmlns:a16="http://schemas.microsoft.com/office/drawing/2014/main" id="{C1458F57-7195-4F55-9969-269347F539A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5737" y="70616"/>
            <a:ext cx="1893755" cy="1583829"/>
          </a:xfrm>
        </p:spPr>
      </p:pic>
      <p:sp>
        <p:nvSpPr>
          <p:cNvPr id="5" name="Titel 1">
            <a:extLst>
              <a:ext uri="{FF2B5EF4-FFF2-40B4-BE49-F238E27FC236}">
                <a16:creationId xmlns:a16="http://schemas.microsoft.com/office/drawing/2014/main" id="{4DDA7F99-ED5C-42AF-A52D-FEE0D148DC02}"/>
              </a:ext>
            </a:extLst>
          </p:cNvPr>
          <p:cNvSpPr txBox="1">
            <a:spLocks/>
          </p:cNvSpPr>
          <p:nvPr/>
        </p:nvSpPr>
        <p:spPr>
          <a:xfrm>
            <a:off x="2502235" y="563379"/>
            <a:ext cx="7092280" cy="648072"/>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200" b="1" dirty="0"/>
              <a:t>4. Vaststellen Notulen 22 mei 2024 en 27 juni 2024</a:t>
            </a:r>
          </a:p>
        </p:txBody>
      </p:sp>
      <p:sp>
        <p:nvSpPr>
          <p:cNvPr id="6" name="Tekstvak 5">
            <a:extLst>
              <a:ext uri="{FF2B5EF4-FFF2-40B4-BE49-F238E27FC236}">
                <a16:creationId xmlns:a16="http://schemas.microsoft.com/office/drawing/2014/main" id="{ACCCF4F1-2AA4-530F-FB36-7F87D730E578}"/>
              </a:ext>
            </a:extLst>
          </p:cNvPr>
          <p:cNvSpPr txBox="1"/>
          <p:nvPr/>
        </p:nvSpPr>
        <p:spPr>
          <a:xfrm>
            <a:off x="2443512" y="1580225"/>
            <a:ext cx="9296188" cy="1938992"/>
          </a:xfrm>
          <a:prstGeom prst="rect">
            <a:avLst/>
          </a:prstGeom>
          <a:noFill/>
        </p:spPr>
        <p:txBody>
          <a:bodyPr wrap="square" rtlCol="0">
            <a:spAutoFit/>
          </a:bodyPr>
          <a:lstStyle/>
          <a:p>
            <a:endParaRPr lang="nl-NL" sz="2000" b="1" dirty="0"/>
          </a:p>
          <a:p>
            <a:r>
              <a:rPr lang="nl-NL" sz="2000" dirty="0"/>
              <a:t>Zijn er behoudens kleine tekstuele slordigheden op –en aanmerkingen op de notulen van 22 mei 2024 en 27 juni 2024? </a:t>
            </a:r>
          </a:p>
          <a:p>
            <a:endParaRPr lang="nl-NL" sz="2000" b="1" dirty="0"/>
          </a:p>
          <a:p>
            <a:endParaRPr lang="nl-NL" sz="2000" b="1" dirty="0"/>
          </a:p>
          <a:p>
            <a:r>
              <a:rPr lang="nl-NL" sz="2000" b="1" dirty="0"/>
              <a:t>Gevraagd besluit 3a: </a:t>
            </a:r>
            <a:r>
              <a:rPr lang="nl-NL" sz="2000" dirty="0"/>
              <a:t>Het vaststellen van de notulen ALV 22 mei 2024 en 27 juni 2024</a:t>
            </a:r>
            <a:endParaRPr lang="nl-NL" dirty="0"/>
          </a:p>
        </p:txBody>
      </p:sp>
      <p:pic>
        <p:nvPicPr>
          <p:cNvPr id="3074" name="Picture 2" descr="Notulen Algemene Ledenvergadering 13 Januari 2020 | TC-Blerick">
            <a:extLst>
              <a:ext uri="{FF2B5EF4-FFF2-40B4-BE49-F238E27FC236}">
                <a16:creationId xmlns:a16="http://schemas.microsoft.com/office/drawing/2014/main" id="{CFFC5BE8-79D4-3DDF-90EB-60DDA6076EF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6913" y="3887991"/>
            <a:ext cx="1517674" cy="1580225"/>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descr="Hamer met effen opvulling">
            <a:extLst>
              <a:ext uri="{FF2B5EF4-FFF2-40B4-BE49-F238E27FC236}">
                <a16:creationId xmlns:a16="http://schemas.microsoft.com/office/drawing/2014/main" id="{D3422469-D071-09C3-A5AB-AD39636B3D9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87835" y="2888672"/>
            <a:ext cx="914400" cy="914400"/>
          </a:xfrm>
          <a:prstGeom prst="rect">
            <a:avLst/>
          </a:prstGeom>
        </p:spPr>
      </p:pic>
    </p:spTree>
    <p:extLst>
      <p:ext uri="{BB962C8B-B14F-4D97-AF65-F5344CB8AC3E}">
        <p14:creationId xmlns:p14="http://schemas.microsoft.com/office/powerpoint/2010/main" val="3990165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F8CA6DEB-CC6A-44C3-8EFA-C022E622C838}"/>
              </a:ext>
            </a:extLst>
          </p:cNvPr>
          <p:cNvSpPr txBox="1"/>
          <p:nvPr/>
        </p:nvSpPr>
        <p:spPr>
          <a:xfrm>
            <a:off x="299864" y="6272233"/>
            <a:ext cx="2448272" cy="338554"/>
          </a:xfrm>
          <a:prstGeom prst="rect">
            <a:avLst/>
          </a:prstGeom>
          <a:noFill/>
        </p:spPr>
        <p:txBody>
          <a:bodyPr wrap="square" rtlCol="0">
            <a:spAutoFit/>
          </a:bodyPr>
          <a:lstStyle/>
          <a:p>
            <a:r>
              <a:rPr lang="nl-NL" sz="1600" b="1" dirty="0">
                <a:solidFill>
                  <a:srgbClr val="002060"/>
                </a:solidFill>
              </a:rPr>
              <a:t>www.onzestadstuin.nl</a:t>
            </a:r>
          </a:p>
        </p:txBody>
      </p:sp>
      <p:pic>
        <p:nvPicPr>
          <p:cNvPr id="13" name="Tijdelijke aanduiding voor inhoud 12">
            <a:extLst>
              <a:ext uri="{FF2B5EF4-FFF2-40B4-BE49-F238E27FC236}">
                <a16:creationId xmlns:a16="http://schemas.microsoft.com/office/drawing/2014/main" id="{C1458F57-7195-4F55-9969-269347F539A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5737" y="70616"/>
            <a:ext cx="1893755" cy="1583829"/>
          </a:xfrm>
        </p:spPr>
      </p:pic>
      <p:sp>
        <p:nvSpPr>
          <p:cNvPr id="5" name="Titel 1">
            <a:extLst>
              <a:ext uri="{FF2B5EF4-FFF2-40B4-BE49-F238E27FC236}">
                <a16:creationId xmlns:a16="http://schemas.microsoft.com/office/drawing/2014/main" id="{4DDA7F99-ED5C-42AF-A52D-FEE0D148DC02}"/>
              </a:ext>
            </a:extLst>
          </p:cNvPr>
          <p:cNvSpPr txBox="1">
            <a:spLocks/>
          </p:cNvSpPr>
          <p:nvPr/>
        </p:nvSpPr>
        <p:spPr>
          <a:xfrm>
            <a:off x="2419108" y="1104511"/>
            <a:ext cx="7092280" cy="6480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200" b="1" dirty="0"/>
              <a:t>Balans</a:t>
            </a:r>
          </a:p>
        </p:txBody>
      </p:sp>
      <p:pic>
        <p:nvPicPr>
          <p:cNvPr id="7170" name="Picture 2" descr="Hoe wordt een balans opgesteld?">
            <a:extLst>
              <a:ext uri="{FF2B5EF4-FFF2-40B4-BE49-F238E27FC236}">
                <a16:creationId xmlns:a16="http://schemas.microsoft.com/office/drawing/2014/main" id="{A84B54FF-3DBA-7662-AB71-FBD2828B7C8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64632" y="5427577"/>
            <a:ext cx="1244890" cy="844656"/>
          </a:xfrm>
          <a:prstGeom prst="rect">
            <a:avLst/>
          </a:prstGeom>
          <a:noFill/>
          <a:extLst>
            <a:ext uri="{909E8E84-426E-40DD-AFC4-6F175D3DCCD1}">
              <a14:hiddenFill xmlns:a14="http://schemas.microsoft.com/office/drawing/2010/main">
                <a:solidFill>
                  <a:srgbClr val="FFFFFF"/>
                </a:solidFill>
              </a14:hiddenFill>
            </a:ext>
          </a:extLst>
        </p:spPr>
      </p:pic>
      <p:sp>
        <p:nvSpPr>
          <p:cNvPr id="7" name="Titel 1">
            <a:extLst>
              <a:ext uri="{FF2B5EF4-FFF2-40B4-BE49-F238E27FC236}">
                <a16:creationId xmlns:a16="http://schemas.microsoft.com/office/drawing/2014/main" id="{4DDA7F99-ED5C-42AF-A52D-FEE0D148DC02}"/>
              </a:ext>
            </a:extLst>
          </p:cNvPr>
          <p:cNvSpPr txBox="1">
            <a:spLocks/>
          </p:cNvSpPr>
          <p:nvPr/>
        </p:nvSpPr>
        <p:spPr>
          <a:xfrm>
            <a:off x="2419108" y="352899"/>
            <a:ext cx="7092280" cy="6480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200" b="1" dirty="0"/>
              <a:t>5. Besluiten omtrent jaarverslag 2024</a:t>
            </a:r>
          </a:p>
        </p:txBody>
      </p:sp>
      <p:pic>
        <p:nvPicPr>
          <p:cNvPr id="6" name="Afbeelding 5">
            <a:extLst>
              <a:ext uri="{FF2B5EF4-FFF2-40B4-BE49-F238E27FC236}">
                <a16:creationId xmlns:a16="http://schemas.microsoft.com/office/drawing/2014/main" id="{D462596A-3B3C-C7DE-1698-631D542F6800}"/>
              </a:ext>
            </a:extLst>
          </p:cNvPr>
          <p:cNvPicPr>
            <a:picLocks noChangeAspect="1"/>
          </p:cNvPicPr>
          <p:nvPr/>
        </p:nvPicPr>
        <p:blipFill>
          <a:blip r:embed="rId5"/>
          <a:stretch>
            <a:fillRect/>
          </a:stretch>
        </p:blipFill>
        <p:spPr>
          <a:xfrm>
            <a:off x="2496029" y="1708676"/>
            <a:ext cx="5862968" cy="4607464"/>
          </a:xfrm>
          <a:prstGeom prst="rect">
            <a:avLst/>
          </a:prstGeom>
        </p:spPr>
      </p:pic>
    </p:spTree>
    <p:extLst>
      <p:ext uri="{BB962C8B-B14F-4D97-AF65-F5344CB8AC3E}">
        <p14:creationId xmlns:p14="http://schemas.microsoft.com/office/powerpoint/2010/main" val="421218088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E868F620-4DD8-42A5-85EB-334FABA7F84D}" vid="{DFDC18E5-C4A1-40F2-942B-3908A3F9AF8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Stadstuin sjabloon</Template>
  <TotalTime>0</TotalTime>
  <Words>1305</Words>
  <Application>Microsoft Office PowerPoint</Application>
  <PresentationFormat>Breedbeeld</PresentationFormat>
  <Paragraphs>156</Paragraphs>
  <Slides>16</Slides>
  <Notes>16</Notes>
  <HiddenSlides>0</HiddenSlides>
  <MMClips>0</MMClips>
  <ScaleCrop>false</ScaleCrop>
  <HeadingPairs>
    <vt:vector size="8" baseType="variant">
      <vt:variant>
        <vt:lpstr>Gebruikte lettertypen</vt:lpstr>
      </vt:variant>
      <vt:variant>
        <vt:i4>3</vt:i4>
      </vt:variant>
      <vt:variant>
        <vt:lpstr>Thema</vt:lpstr>
      </vt:variant>
      <vt:variant>
        <vt:i4>1</vt:i4>
      </vt:variant>
      <vt:variant>
        <vt:lpstr>Ingesloten OLE-bronprogramma's</vt:lpstr>
      </vt:variant>
      <vt:variant>
        <vt:i4>1</vt:i4>
      </vt:variant>
      <vt:variant>
        <vt:lpstr>Diatitels</vt:lpstr>
      </vt:variant>
      <vt:variant>
        <vt:i4>16</vt:i4>
      </vt:variant>
    </vt:vector>
  </HeadingPairs>
  <TitlesOfParts>
    <vt:vector size="21" baseType="lpstr">
      <vt:lpstr>Arial</vt:lpstr>
      <vt:lpstr>Calibri</vt:lpstr>
      <vt:lpstr>Calibri Light</vt:lpstr>
      <vt:lpstr>Kantoorthema</vt:lpstr>
      <vt:lpstr>Werkblad</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Bedankt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Bas Kemper</dc:creator>
  <cp:lastModifiedBy>Bart van Urk</cp:lastModifiedBy>
  <cp:revision>90</cp:revision>
  <cp:lastPrinted>2023-05-22T10:41:26Z</cp:lastPrinted>
  <dcterms:created xsi:type="dcterms:W3CDTF">2021-04-20T15:24:38Z</dcterms:created>
  <dcterms:modified xsi:type="dcterms:W3CDTF">2025-05-20T10:41:18Z</dcterms:modified>
</cp:coreProperties>
</file>